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3" r:id="rId5"/>
    <p:sldId id="262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94A6-266F-4A5D-B2ED-E15D1497A3F4}" type="datetimeFigureOut">
              <a:rPr lang="ru-RU" smtClean="0"/>
              <a:pPr/>
              <a:t>28.09.2013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CADF0-0ABC-41A2-9AC3-DDA12B5AE1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692696"/>
            <a:ext cx="6660798" cy="249299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Лепка из пластилина:</a:t>
            </a:r>
          </a:p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Свинка</a:t>
            </a:r>
            <a:endParaRPr lang="ru-RU" sz="4400" b="1" spc="50" dirty="0" smtClean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(дымковская игрушка)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(по материалам И.А. Лыковой).</a:t>
            </a:r>
            <a:endParaRPr lang="ru-RU" sz="2400" b="1" spc="50" dirty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9896" y="4293096"/>
            <a:ext cx="3084498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Марченко Елена,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МБОУ СОШ №3</a:t>
            </a:r>
          </a:p>
          <a:p>
            <a:pPr algn="ctr"/>
            <a:r>
              <a:rPr lang="ru-RU" sz="2400" b="1" spc="50" dirty="0" smtClean="0">
                <a:ln w="11430">
                  <a:solidFill>
                    <a:srgbClr val="660033"/>
                  </a:solidFill>
                </a:ln>
                <a:solidFill>
                  <a:srgbClr val="CC00CC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Г. Красный Сулин</a:t>
            </a:r>
            <a:endParaRPr lang="ru-RU" sz="2400" b="1" spc="50" dirty="0">
              <a:ln w="11430">
                <a:solidFill>
                  <a:srgbClr val="660033"/>
                </a:solidFill>
              </a:ln>
              <a:solidFill>
                <a:srgbClr val="CC00CC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Picture 3" descr="C:\Users\1\Desktop\ЛЫКОВА\ЛЫКОВА ЛЕПКА\ч.6 дымка\5.jpg"/>
          <p:cNvPicPr>
            <a:picLocks noChangeAspect="1" noChangeArrowheads="1"/>
          </p:cNvPicPr>
          <p:nvPr/>
        </p:nvPicPr>
        <p:blipFill>
          <a:blip r:embed="rId2" cstate="print"/>
          <a:srcRect l="53389" t="73539" r="10277" b="6370"/>
          <a:stretch>
            <a:fillRect/>
          </a:stretch>
        </p:blipFill>
        <p:spPr bwMode="auto">
          <a:xfrm>
            <a:off x="323528" y="4437112"/>
            <a:ext cx="2520280" cy="1918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1\Desktop\ЛЫКОВА\ЛЫКОВА ЛЕПКА\ч.6 дымка\Изображение 009.jpg"/>
          <p:cNvPicPr>
            <a:picLocks noChangeAspect="1" noChangeArrowheads="1"/>
          </p:cNvPicPr>
          <p:nvPr/>
        </p:nvPicPr>
        <p:blipFill>
          <a:blip r:embed="rId2" cstate="print"/>
          <a:srcRect l="3694" r="5927" b="-2519"/>
          <a:stretch>
            <a:fillRect/>
          </a:stretch>
        </p:blipFill>
        <p:spPr bwMode="auto">
          <a:xfrm>
            <a:off x="-1" y="0"/>
            <a:ext cx="4559431" cy="71186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556792"/>
            <a:ext cx="41044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u="sng" dirty="0" smtClean="0">
                <a:solidFill>
                  <a:srgbClr val="002060"/>
                </a:solidFill>
              </a:rPr>
              <a:t>Порядок работы: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Делим глину на части(рис.1);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Для туловища катаем шар, сплющиваем в большой плоский диск и сворачиваем так, чтобы получилось пустое внутри туловище;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Для ног катаем четыре маленьких конуса;</a:t>
            </a:r>
            <a:endParaRPr lang="ru-RU" b="1" i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По спинке пускаем холку (длинный жгутик);</a:t>
            </a:r>
          </a:p>
          <a:p>
            <a:pPr>
              <a:buFont typeface="Arial" pitchFamily="34" charset="0"/>
              <a:buChar char="•"/>
            </a:pPr>
            <a:r>
              <a:rPr lang="ru-RU" b="1" i="1" dirty="0" smtClean="0">
                <a:solidFill>
                  <a:srgbClr val="002060"/>
                </a:solidFill>
              </a:rPr>
              <a:t>Соединяем все части вместе,  затупляем нос-пятачок, добавляем ушки-лепестки;</a:t>
            </a:r>
            <a:endParaRPr lang="ru-RU" b="1" i="1" dirty="0" smtClean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260648"/>
            <a:ext cx="27302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FF0000"/>
                </a:solidFill>
                <a:latin typeface="Comic Sans MS" pitchFamily="66" charset="0"/>
              </a:rPr>
              <a:t>Свинка</a:t>
            </a:r>
            <a:endParaRPr lang="ru-RU" sz="6000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6" name="Picture 3" descr="C:\Users\1\Desktop\ЛЫКОВА\ЛЫКОВА ЛЕПКА\ч.6 дымка\5.jpg"/>
          <p:cNvPicPr>
            <a:picLocks noChangeAspect="1" noChangeArrowheads="1"/>
          </p:cNvPicPr>
          <p:nvPr/>
        </p:nvPicPr>
        <p:blipFill>
          <a:blip r:embed="rId2" cstate="print"/>
          <a:srcRect l="9788" t="4741" r="10277" b="6370"/>
          <a:stretch>
            <a:fillRect/>
          </a:stretch>
        </p:blipFill>
        <p:spPr bwMode="auto">
          <a:xfrm>
            <a:off x="4572000" y="465454"/>
            <a:ext cx="3960440" cy="60618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1\Desktop\ЛЫКОВА\ЛЫКОВА ЛЕПКА\ч.6 дымка\5а.jpg"/>
          <p:cNvPicPr>
            <a:picLocks noChangeAspect="1" noChangeArrowheads="1"/>
          </p:cNvPicPr>
          <p:nvPr/>
        </p:nvPicPr>
        <p:blipFill>
          <a:blip r:embed="rId2" cstate="print"/>
          <a:srcRect l="5288" t="10900" r="11331" b="35926"/>
          <a:stretch>
            <a:fillRect/>
          </a:stretch>
        </p:blipFill>
        <p:spPr bwMode="auto">
          <a:xfrm>
            <a:off x="827584" y="331056"/>
            <a:ext cx="7056784" cy="61942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1\Desktop\ЛЫКОВА\ЛЫКОВА ЛЕПКА\ч.6 дымка\5а.jpg"/>
          <p:cNvPicPr>
            <a:picLocks noChangeAspect="1" noChangeArrowheads="1"/>
          </p:cNvPicPr>
          <p:nvPr/>
        </p:nvPicPr>
        <p:blipFill>
          <a:blip r:embed="rId2" cstate="print"/>
          <a:srcRect l="8445" t="69086" r="9405" b="2467"/>
          <a:stretch>
            <a:fillRect/>
          </a:stretch>
        </p:blipFill>
        <p:spPr bwMode="auto">
          <a:xfrm>
            <a:off x="683568" y="1772816"/>
            <a:ext cx="7704856" cy="3672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82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15</cp:revision>
  <dcterms:created xsi:type="dcterms:W3CDTF">2013-09-27T15:34:26Z</dcterms:created>
  <dcterms:modified xsi:type="dcterms:W3CDTF">2013-09-28T19:25:21Z</dcterms:modified>
</cp:coreProperties>
</file>