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6660798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Свинка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(дымковская игрушка)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5.jpg"/>
          <p:cNvPicPr>
            <a:picLocks noChangeAspect="1" noChangeArrowheads="1"/>
          </p:cNvPicPr>
          <p:nvPr/>
        </p:nvPicPr>
        <p:blipFill>
          <a:blip r:embed="rId2" cstate="print"/>
          <a:srcRect l="53389" t="73539" r="10277" b="6370"/>
          <a:stretch>
            <a:fillRect/>
          </a:stretch>
        </p:blipFill>
        <p:spPr bwMode="auto">
          <a:xfrm>
            <a:off x="323528" y="4437112"/>
            <a:ext cx="2520280" cy="1918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6 дымка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694" r="5927" b="-2519"/>
          <a:stretch>
            <a:fillRect/>
          </a:stretch>
        </p:blipFill>
        <p:spPr bwMode="auto">
          <a:xfrm>
            <a:off x="-1" y="0"/>
            <a:ext cx="4559431" cy="711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556792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глину 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Для туловища катаем шар, сплющиваем в большой плоский диск и сворачиваем так, чтобы получилось пустое внутри туловище;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Для ног катаем четыре маленьких конуса;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По спинке пускаем холку (длинный жгутик);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Соединяем все части вместе,  затупляем нос-пятачок, добавляем ушки-лепестки;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60648"/>
            <a:ext cx="2730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Свинка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3" descr="C:\Users\1\Desktop\ЛЫКОВА\ЛЫКОВА ЛЕПКА\ч.6 дымка\5.jpg"/>
          <p:cNvPicPr>
            <a:picLocks noChangeAspect="1" noChangeArrowheads="1"/>
          </p:cNvPicPr>
          <p:nvPr/>
        </p:nvPicPr>
        <p:blipFill>
          <a:blip r:embed="rId2" cstate="print"/>
          <a:srcRect l="9788" t="4741" r="10277" b="6370"/>
          <a:stretch>
            <a:fillRect/>
          </a:stretch>
        </p:blipFill>
        <p:spPr bwMode="auto">
          <a:xfrm>
            <a:off x="4572000" y="465454"/>
            <a:ext cx="3960440" cy="6061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ЛЫКОВА\ЛЫКОВА ЛЕПКА\ч.6 дымка\5а.jpg"/>
          <p:cNvPicPr>
            <a:picLocks noChangeAspect="1" noChangeArrowheads="1"/>
          </p:cNvPicPr>
          <p:nvPr/>
        </p:nvPicPr>
        <p:blipFill>
          <a:blip r:embed="rId2" cstate="print"/>
          <a:srcRect l="5288" t="10900" r="11331" b="35926"/>
          <a:stretch>
            <a:fillRect/>
          </a:stretch>
        </p:blipFill>
        <p:spPr bwMode="auto">
          <a:xfrm>
            <a:off x="827584" y="331056"/>
            <a:ext cx="7056784" cy="6194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ЛЫКОВА\ЛЫКОВА ЛЕПКА\ч.6 дымка\5а.jpg"/>
          <p:cNvPicPr>
            <a:picLocks noChangeAspect="1" noChangeArrowheads="1"/>
          </p:cNvPicPr>
          <p:nvPr/>
        </p:nvPicPr>
        <p:blipFill>
          <a:blip r:embed="rId2" cstate="print"/>
          <a:srcRect l="8445" t="69086" r="9405" b="2467"/>
          <a:stretch>
            <a:fillRect/>
          </a:stretch>
        </p:blipFill>
        <p:spPr bwMode="auto">
          <a:xfrm>
            <a:off x="683568" y="1772816"/>
            <a:ext cx="770485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2013-09-27T15:34:26Z</dcterms:created>
  <dcterms:modified xsi:type="dcterms:W3CDTF">2013-09-28T19:25:21Z</dcterms:modified>
</cp:coreProperties>
</file>