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6660798" cy="24929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Утка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(дымковская игрушка)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2" descr="C:\Users\1\Desktop\ЛЫКОВА\ЛЫКОВА ЛЕПКА\ч.6 дымка\6.jpg"/>
          <p:cNvPicPr>
            <a:picLocks noChangeAspect="1" noChangeArrowheads="1"/>
          </p:cNvPicPr>
          <p:nvPr/>
        </p:nvPicPr>
        <p:blipFill>
          <a:blip r:embed="rId2" cstate="print"/>
          <a:srcRect l="57374" t="63267" r="11432" b="6516"/>
          <a:stretch>
            <a:fillRect/>
          </a:stretch>
        </p:blipFill>
        <p:spPr bwMode="auto">
          <a:xfrm>
            <a:off x="6444208" y="3717032"/>
            <a:ext cx="2016224" cy="2688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6 дымка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694" r="5927" b="-2519"/>
          <a:stretch>
            <a:fillRect/>
          </a:stretch>
        </p:blipFill>
        <p:spPr bwMode="auto">
          <a:xfrm>
            <a:off x="-1" y="0"/>
            <a:ext cx="4559431" cy="7118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556792"/>
            <a:ext cx="4104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Порядок работы: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Делим глину на части(рис.1);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Для туловища катаем шар, сплющиваем в большой плоский диск и сворачиваем так, чтобы получилось пустое внутри туловище;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Голову </a:t>
            </a:r>
            <a:r>
              <a:rPr lang="ru-RU" b="1" i="1" dirty="0" smtClean="0">
                <a:solidFill>
                  <a:srgbClr val="002060"/>
                </a:solidFill>
              </a:rPr>
              <a:t>с шеей лепим из </a:t>
            </a:r>
            <a:r>
              <a:rPr lang="ru-RU" b="1" i="1" dirty="0" smtClean="0">
                <a:solidFill>
                  <a:srgbClr val="002060"/>
                </a:solidFill>
              </a:rPr>
              <a:t>конуса, изгибаем;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Крылья делаем в форме </a:t>
            </a:r>
            <a:r>
              <a:rPr lang="ru-RU" b="1" i="1" dirty="0" smtClean="0">
                <a:solidFill>
                  <a:srgbClr val="002060"/>
                </a:solidFill>
              </a:rPr>
              <a:t>веера (</a:t>
            </a:r>
            <a:r>
              <a:rPr lang="ru-RU" b="1" i="1" dirty="0" err="1" smtClean="0">
                <a:solidFill>
                  <a:srgbClr val="002060"/>
                </a:solidFill>
              </a:rPr>
              <a:t>присбираем</a:t>
            </a:r>
            <a:r>
              <a:rPr lang="ru-RU" b="1" i="1" dirty="0" smtClean="0">
                <a:solidFill>
                  <a:srgbClr val="002060"/>
                </a:solidFill>
              </a:rPr>
              <a:t> ленту);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Готовим мелкие детали – </a:t>
            </a:r>
            <a:r>
              <a:rPr lang="ru-RU" b="1" i="1" dirty="0" smtClean="0">
                <a:solidFill>
                  <a:srgbClr val="002060"/>
                </a:solidFill>
              </a:rPr>
              <a:t>гребешок-корону;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Размещаем фигурку на короне (рис.2), наряжаем в кепку, на грудке формируем жабо из </a:t>
            </a:r>
            <a:r>
              <a:rPr lang="ru-RU" b="1" i="1" dirty="0" err="1" smtClean="0">
                <a:solidFill>
                  <a:srgbClr val="002060"/>
                </a:solidFill>
              </a:rPr>
              <a:t>присборенных</a:t>
            </a:r>
            <a:r>
              <a:rPr lang="ru-RU" b="1" i="1" dirty="0" smtClean="0">
                <a:solidFill>
                  <a:srgbClr val="002060"/>
                </a:solidFill>
              </a:rPr>
              <a:t> лент;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60648"/>
            <a:ext cx="18085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Утка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2" descr="C:\Users\1\Desktop\ЛЫКОВА\ЛЫКОВА ЛЕПКА\ч.6 дымка\6.jpg"/>
          <p:cNvPicPr>
            <a:picLocks noChangeAspect="1" noChangeArrowheads="1"/>
          </p:cNvPicPr>
          <p:nvPr/>
        </p:nvPicPr>
        <p:blipFill>
          <a:blip r:embed="rId2" cstate="print"/>
          <a:srcRect l="8355" t="4856" r="11432" b="6516"/>
          <a:stretch>
            <a:fillRect/>
          </a:stretch>
        </p:blipFill>
        <p:spPr bwMode="auto">
          <a:xfrm>
            <a:off x="4860032" y="467671"/>
            <a:ext cx="3888432" cy="5913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1\Desktop\ЛЫКОВА\ЛЫКОВА ЛЕПКА\ч.6 дымка\6а.jpg"/>
          <p:cNvPicPr>
            <a:picLocks noChangeAspect="1" noChangeArrowheads="1"/>
          </p:cNvPicPr>
          <p:nvPr/>
        </p:nvPicPr>
        <p:blipFill>
          <a:blip r:embed="rId2" cstate="print"/>
          <a:srcRect l="5991" t="8917" r="7073" b="46499"/>
          <a:stretch>
            <a:fillRect/>
          </a:stretch>
        </p:blipFill>
        <p:spPr bwMode="auto">
          <a:xfrm>
            <a:off x="611560" y="692696"/>
            <a:ext cx="785487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esktop\ЛЫКОВА\ЛЫКОВА ЛЕПКА\ч.6 дымка\6а.jpg"/>
          <p:cNvPicPr>
            <a:picLocks noChangeAspect="1" noChangeArrowheads="1"/>
          </p:cNvPicPr>
          <p:nvPr/>
        </p:nvPicPr>
        <p:blipFill>
          <a:blip r:embed="rId2" cstate="print"/>
          <a:srcRect l="2779" t="51964" r="4575"/>
          <a:stretch>
            <a:fillRect/>
          </a:stretch>
        </p:blipFill>
        <p:spPr bwMode="auto">
          <a:xfrm>
            <a:off x="539552" y="620688"/>
            <a:ext cx="8007987" cy="571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99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2013-09-27T15:34:26Z</dcterms:created>
  <dcterms:modified xsi:type="dcterms:W3CDTF">2013-09-28T19:18:00Z</dcterms:modified>
</cp:coreProperties>
</file>