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61" autoAdjust="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052736"/>
            <a:ext cx="6747360" cy="24929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Лепка из пластилина:</a:t>
            </a:r>
          </a:p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Коровушка</a:t>
            </a:r>
            <a:endParaRPr lang="ru-RU" sz="4400" b="1" spc="50" dirty="0" smtClean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(дымковская игрушка)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(по материалам И.А. Лыковой).</a:t>
            </a:r>
            <a:endParaRPr lang="ru-RU" sz="2400" b="1" spc="50" dirty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9896" y="4293096"/>
            <a:ext cx="3084498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Марченко Елена,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МБОУ СОШ №3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Г. Красный Сулин</a:t>
            </a:r>
            <a:endParaRPr lang="ru-RU" sz="2400" b="1" spc="50" dirty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Picture 3" descr="C:\Users\1\Desktop\ЛЫКОВА\ЛЫКОВА ЛЕПКА\ч.6 дымка\4.jpg"/>
          <p:cNvPicPr>
            <a:picLocks noChangeAspect="1" noChangeArrowheads="1"/>
          </p:cNvPicPr>
          <p:nvPr/>
        </p:nvPicPr>
        <p:blipFill>
          <a:blip r:embed="rId2" cstate="print"/>
          <a:srcRect l="9810" t="7127" r="42542" b="53165"/>
          <a:stretch>
            <a:fillRect/>
          </a:stretch>
        </p:blipFill>
        <p:spPr bwMode="auto">
          <a:xfrm>
            <a:off x="395536" y="3789040"/>
            <a:ext cx="2448272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ЛЫКОВА\ЛЫКОВА ЛЕПКА\ч.6 дымка\Изображение 009.jpg"/>
          <p:cNvPicPr>
            <a:picLocks noChangeAspect="1" noChangeArrowheads="1"/>
          </p:cNvPicPr>
          <p:nvPr/>
        </p:nvPicPr>
        <p:blipFill>
          <a:blip r:embed="rId2" cstate="print"/>
          <a:srcRect l="3587" r="7195"/>
          <a:stretch>
            <a:fillRect/>
          </a:stretch>
        </p:blipFill>
        <p:spPr bwMode="auto">
          <a:xfrm>
            <a:off x="0" y="0"/>
            <a:ext cx="4464496" cy="6887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12776"/>
            <a:ext cx="4104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</a:rPr>
              <a:t>Порядок работы: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Делим глину на части(рис.1);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Туловище катаем в форме цилиндра (валика);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Ноги катаем в виде конусов (морковок), основание каждого конуса нужно скосить, чтобы удобнее прикреплять ноги к туловищу;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Голова - изогнутый валик;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Рожки – конусы, изогнутые в виде месяца;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Готовим мелкие детали – уши, </a:t>
            </a:r>
            <a:r>
              <a:rPr lang="ru-RU" b="1" i="1" dirty="0" smtClean="0">
                <a:solidFill>
                  <a:srgbClr val="002060"/>
                </a:solidFill>
              </a:rPr>
              <a:t>гриву-косичку или </a:t>
            </a:r>
            <a:r>
              <a:rPr lang="ru-RU" b="1" i="1" dirty="0" err="1" smtClean="0">
                <a:solidFill>
                  <a:srgbClr val="002060"/>
                </a:solidFill>
              </a:rPr>
              <a:t>поетёнку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и </a:t>
            </a:r>
            <a:r>
              <a:rPr lang="ru-RU" b="1" i="1" dirty="0" smtClean="0">
                <a:solidFill>
                  <a:srgbClr val="002060"/>
                </a:solidFill>
              </a:rPr>
              <a:t>хвостик- кренделёк;</a:t>
            </a:r>
            <a:endParaRPr lang="ru-RU" b="1" i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Соединяем все части фигурки (рис.2</a:t>
            </a:r>
            <a:r>
              <a:rPr lang="ru-RU" b="1" i="1" dirty="0" smtClean="0">
                <a:solidFill>
                  <a:srgbClr val="002060"/>
                </a:solidFill>
              </a:rPr>
              <a:t>), придаём фигурке устойчивость, аккуратно сглаживаем швы;</a:t>
            </a:r>
            <a:endParaRPr lang="ru-RU" b="1" i="1" dirty="0" smtClean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60648"/>
            <a:ext cx="41504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Коровушка</a:t>
            </a:r>
            <a:endParaRPr lang="ru-RU" sz="6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1\Desktop\ЛЫКОВА\ЛЫКОВА ЛЕПКА\ч.6 дымка\4.jpg"/>
          <p:cNvPicPr>
            <a:picLocks noChangeAspect="1" noChangeArrowheads="1"/>
          </p:cNvPicPr>
          <p:nvPr/>
        </p:nvPicPr>
        <p:blipFill>
          <a:blip r:embed="rId2" cstate="print"/>
          <a:srcRect l="9810" t="7127" r="11711" b="8367"/>
          <a:stretch>
            <a:fillRect/>
          </a:stretch>
        </p:blipFill>
        <p:spPr bwMode="auto">
          <a:xfrm>
            <a:off x="4860032" y="260648"/>
            <a:ext cx="4032448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1\Desktop\ЛЫКОВА\ЛЫКОВА ЛЕПКА\ч.6 дымка\4а.jpg"/>
          <p:cNvPicPr>
            <a:picLocks noChangeAspect="1" noChangeArrowheads="1"/>
          </p:cNvPicPr>
          <p:nvPr/>
        </p:nvPicPr>
        <p:blipFill>
          <a:blip r:embed="rId2" cstate="print"/>
          <a:srcRect l="2779" t="10096" r="7950" b="45103"/>
          <a:stretch>
            <a:fillRect/>
          </a:stretch>
        </p:blipFill>
        <p:spPr bwMode="auto">
          <a:xfrm>
            <a:off x="395536" y="692696"/>
            <a:ext cx="8189389" cy="5656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ЛЫКОВА\ЛЫКОВА ЛЕПКА\ч.6 дымка\4а.jpg"/>
          <p:cNvPicPr>
            <a:picLocks noChangeAspect="1" noChangeArrowheads="1"/>
          </p:cNvPicPr>
          <p:nvPr/>
        </p:nvPicPr>
        <p:blipFill>
          <a:blip r:embed="rId2" cstate="print"/>
          <a:srcRect l="1257" t="53551" r="4244" b="2025"/>
          <a:stretch>
            <a:fillRect/>
          </a:stretch>
        </p:blipFill>
        <p:spPr bwMode="auto">
          <a:xfrm>
            <a:off x="539552" y="980728"/>
            <a:ext cx="7901241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108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</cp:revision>
  <dcterms:created xsi:type="dcterms:W3CDTF">2013-09-27T15:34:26Z</dcterms:created>
  <dcterms:modified xsi:type="dcterms:W3CDTF">2013-09-28T18:27:57Z</dcterms:modified>
</cp:coreProperties>
</file>