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1\Desktop\ЛЫКОВА\ЛЫКОВА ЛЕПКА\Ч.1 ЦВЕТЫ НА ЛУГУ\2.jpg"/>
          <p:cNvPicPr>
            <a:picLocks noChangeAspect="1" noChangeArrowheads="1"/>
          </p:cNvPicPr>
          <p:nvPr/>
        </p:nvPicPr>
        <p:blipFill>
          <a:blip r:embed="rId2" cstate="print"/>
          <a:srcRect l="8164" t="7414" r="11859" b="8067"/>
          <a:stretch>
            <a:fillRect/>
          </a:stretch>
        </p:blipFill>
        <p:spPr bwMode="auto">
          <a:xfrm>
            <a:off x="6948264" y="3933056"/>
            <a:ext cx="1845257" cy="268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917772" y="2348880"/>
            <a:ext cx="6660799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Лепка из </a:t>
            </a:r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пластилина:</a:t>
            </a:r>
            <a:endParaRPr lang="ru-RU" sz="4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Весёлый василёк</a:t>
            </a:r>
            <a:endParaRPr lang="ru-RU" sz="4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(по материалам И.А. Лыковой).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9896" y="4293096"/>
            <a:ext cx="308449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Марченко Елена,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МБОУ СОШ №3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Г. Красный Сулин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ЛЫКОВА\ЛЫКОВА ЛЕПКА\Ч.1 ЦВЕТЫ НА ЛУГУ\Изображение 005.jpg"/>
          <p:cNvPicPr>
            <a:picLocks noChangeAspect="1" noChangeArrowheads="1"/>
          </p:cNvPicPr>
          <p:nvPr/>
        </p:nvPicPr>
        <p:blipFill>
          <a:blip r:embed="rId2" cstate="print"/>
          <a:srcRect r="2562"/>
          <a:stretch>
            <a:fillRect/>
          </a:stretch>
        </p:blipFill>
        <p:spPr bwMode="auto">
          <a:xfrm>
            <a:off x="0" y="1"/>
            <a:ext cx="507605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988840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Задачи художественно-творческого развития: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Закрепление представления о строении цветковых растений;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Освоение рационального способа получения  одинаковых или близких по форме и размеру элементов (лепестков);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Выбор адекватных приёмов для создания выразительного образа: лепестки с зубчиками(вырезывание стекой), узкие удлинённые листья;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Размещение деталей на каркасе (стебле из трубочки)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260648"/>
            <a:ext cx="67024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70C0"/>
                </a:solidFill>
                <a:latin typeface="Comic Sans MS" pitchFamily="66" charset="0"/>
              </a:rPr>
              <a:t>Весёлый василёк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4099" name="Picture 3" descr="C:\Users\1\Desktop\ЛЫКОВА\ЛЫКОВА ЛЕПКА\Ч.1 ЦВЕТЫ НА ЛУГУ\2.jpg"/>
          <p:cNvPicPr>
            <a:picLocks noChangeAspect="1" noChangeArrowheads="1"/>
          </p:cNvPicPr>
          <p:nvPr/>
        </p:nvPicPr>
        <p:blipFill>
          <a:blip r:embed="rId2" cstate="print"/>
          <a:srcRect l="8164" t="7414" r="11859" b="8067"/>
          <a:stretch>
            <a:fillRect/>
          </a:stretch>
        </p:blipFill>
        <p:spPr bwMode="auto">
          <a:xfrm>
            <a:off x="4860033" y="1340767"/>
            <a:ext cx="3528391" cy="5132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1\Desktop\ЛЫКОВА\ЛЫКОВА ЛЕПКА\Ч.1 ЦВЕТЫ НА ЛУГУ\2а.jpg"/>
          <p:cNvPicPr>
            <a:picLocks noChangeAspect="1" noChangeArrowheads="1"/>
          </p:cNvPicPr>
          <p:nvPr/>
        </p:nvPicPr>
        <p:blipFill>
          <a:blip r:embed="rId2" cstate="print"/>
          <a:srcRect l="9014" t="10581" r="50423" b="62890"/>
          <a:stretch>
            <a:fillRect/>
          </a:stretch>
        </p:blipFill>
        <p:spPr bwMode="auto">
          <a:xfrm>
            <a:off x="251520" y="317690"/>
            <a:ext cx="2952328" cy="2657703"/>
          </a:xfrm>
          <a:prstGeom prst="rect">
            <a:avLst/>
          </a:prstGeom>
          <a:noFill/>
        </p:spPr>
      </p:pic>
      <p:pic>
        <p:nvPicPr>
          <p:cNvPr id="4" name="Picture 4" descr="C:\Users\1\Desktop\ЛЫКОВА\ЛЫКОВА ЛЕПКА\Ч.1 ЦВЕТЫ НА ЛУГУ\2а.jpg"/>
          <p:cNvPicPr>
            <a:picLocks noChangeAspect="1" noChangeArrowheads="1"/>
          </p:cNvPicPr>
          <p:nvPr/>
        </p:nvPicPr>
        <p:blipFill>
          <a:blip r:embed="rId2" cstate="print"/>
          <a:srcRect l="49577" t="10915" r="11363" b="63981"/>
          <a:stretch>
            <a:fillRect/>
          </a:stretch>
        </p:blipFill>
        <p:spPr bwMode="auto">
          <a:xfrm>
            <a:off x="3366649" y="476672"/>
            <a:ext cx="2849012" cy="2520280"/>
          </a:xfrm>
          <a:prstGeom prst="rect">
            <a:avLst/>
          </a:prstGeom>
          <a:noFill/>
        </p:spPr>
      </p:pic>
      <p:pic>
        <p:nvPicPr>
          <p:cNvPr id="5" name="Picture 4" descr="C:\Users\1\Desktop\ЛЫКОВА\ЛЫКОВА ЛЕПКА\Ч.1 ЦВЕТЫ НА ЛУГУ\2а.jpg"/>
          <p:cNvPicPr>
            <a:picLocks noChangeAspect="1" noChangeArrowheads="1"/>
          </p:cNvPicPr>
          <p:nvPr/>
        </p:nvPicPr>
        <p:blipFill>
          <a:blip r:embed="rId2" cstate="print"/>
          <a:srcRect l="9014" t="39293" r="53428" b="36695"/>
          <a:stretch>
            <a:fillRect/>
          </a:stretch>
        </p:blipFill>
        <p:spPr bwMode="auto">
          <a:xfrm>
            <a:off x="6361872" y="476672"/>
            <a:ext cx="2782127" cy="2448272"/>
          </a:xfrm>
          <a:prstGeom prst="rect">
            <a:avLst/>
          </a:prstGeom>
          <a:noFill/>
        </p:spPr>
      </p:pic>
      <p:pic>
        <p:nvPicPr>
          <p:cNvPr id="6" name="Picture 4" descr="C:\Users\1\Desktop\ЛЫКОВА\ЛЫКОВА ЛЕПКА\Ч.1 ЦВЕТЫ НА ЛУГУ\2а.jpg"/>
          <p:cNvPicPr>
            <a:picLocks noChangeAspect="1" noChangeArrowheads="1"/>
          </p:cNvPicPr>
          <p:nvPr/>
        </p:nvPicPr>
        <p:blipFill>
          <a:blip r:embed="rId2" cstate="print"/>
          <a:srcRect l="48075" t="36018" r="11362" b="37787"/>
          <a:stretch>
            <a:fillRect/>
          </a:stretch>
        </p:blipFill>
        <p:spPr bwMode="auto">
          <a:xfrm>
            <a:off x="179512" y="3861048"/>
            <a:ext cx="2835315" cy="2520280"/>
          </a:xfrm>
          <a:prstGeom prst="rect">
            <a:avLst/>
          </a:prstGeom>
          <a:noFill/>
        </p:spPr>
      </p:pic>
      <p:pic>
        <p:nvPicPr>
          <p:cNvPr id="7" name="Picture 4" descr="C:\Users\1\Desktop\ЛЫКОВА\ЛЫКОВА ЛЕПКА\Ч.1 ЦВЕТЫ НА ЛУГУ\2а.jpg"/>
          <p:cNvPicPr>
            <a:picLocks noChangeAspect="1" noChangeArrowheads="1"/>
          </p:cNvPicPr>
          <p:nvPr/>
        </p:nvPicPr>
        <p:blipFill>
          <a:blip r:embed="rId2" cstate="print"/>
          <a:srcRect l="9014" t="65488" r="51925" b="6134"/>
          <a:stretch>
            <a:fillRect/>
          </a:stretch>
        </p:blipFill>
        <p:spPr bwMode="auto">
          <a:xfrm>
            <a:off x="3131840" y="3717032"/>
            <a:ext cx="2736304" cy="2736304"/>
          </a:xfrm>
          <a:prstGeom prst="rect">
            <a:avLst/>
          </a:prstGeom>
          <a:noFill/>
        </p:spPr>
      </p:pic>
      <p:pic>
        <p:nvPicPr>
          <p:cNvPr id="8" name="Picture 4" descr="C:\Users\1\Desktop\ЛЫКОВА\ЛЫКОВА ЛЕПКА\Ч.1 ЦВЕТЫ НА ЛУГУ\2а.jpg"/>
          <p:cNvPicPr>
            <a:picLocks noChangeAspect="1" noChangeArrowheads="1"/>
          </p:cNvPicPr>
          <p:nvPr/>
        </p:nvPicPr>
        <p:blipFill>
          <a:blip r:embed="rId2" cstate="print"/>
          <a:srcRect l="48075" t="62214" r="11362" b="6134"/>
          <a:stretch>
            <a:fillRect/>
          </a:stretch>
        </p:blipFill>
        <p:spPr bwMode="auto">
          <a:xfrm>
            <a:off x="6084168" y="3573016"/>
            <a:ext cx="2664296" cy="2861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78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</cp:revision>
  <dcterms:created xsi:type="dcterms:W3CDTF">2013-09-27T15:34:26Z</dcterms:created>
  <dcterms:modified xsi:type="dcterms:W3CDTF">2013-09-28T17:33:04Z</dcterms:modified>
</cp:coreProperties>
</file>