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60" r:id="rId4"/>
    <p:sldId id="262" r:id="rId5"/>
    <p:sldId id="263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94A6-266F-4A5D-B2ED-E15D1497A3F4}" type="datetimeFigureOut">
              <a:rPr lang="ru-RU" smtClean="0"/>
              <a:pPr/>
              <a:t>28.09.2013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ADF0-0ABC-41A2-9AC3-DDA12B5AE1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94A6-266F-4A5D-B2ED-E15D1497A3F4}" type="datetimeFigureOut">
              <a:rPr lang="ru-RU" smtClean="0"/>
              <a:pPr/>
              <a:t>28.09.2013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ADF0-0ABC-41A2-9AC3-DDA12B5AE1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94A6-266F-4A5D-B2ED-E15D1497A3F4}" type="datetimeFigureOut">
              <a:rPr lang="ru-RU" smtClean="0"/>
              <a:pPr/>
              <a:t>28.09.2013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ADF0-0ABC-41A2-9AC3-DDA12B5AE1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94A6-266F-4A5D-B2ED-E15D1497A3F4}" type="datetimeFigureOut">
              <a:rPr lang="ru-RU" smtClean="0"/>
              <a:pPr/>
              <a:t>28.09.2013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ADF0-0ABC-41A2-9AC3-DDA12B5AE1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94A6-266F-4A5D-B2ED-E15D1497A3F4}" type="datetimeFigureOut">
              <a:rPr lang="ru-RU" smtClean="0"/>
              <a:pPr/>
              <a:t>28.09.2013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ADF0-0ABC-41A2-9AC3-DDA12B5AE1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94A6-266F-4A5D-B2ED-E15D1497A3F4}" type="datetimeFigureOut">
              <a:rPr lang="ru-RU" smtClean="0"/>
              <a:pPr/>
              <a:t>28.09.2013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ADF0-0ABC-41A2-9AC3-DDA12B5AE1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94A6-266F-4A5D-B2ED-E15D1497A3F4}" type="datetimeFigureOut">
              <a:rPr lang="ru-RU" smtClean="0"/>
              <a:pPr/>
              <a:t>28.09.2013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ADF0-0ABC-41A2-9AC3-DDA12B5AE1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94A6-266F-4A5D-B2ED-E15D1497A3F4}" type="datetimeFigureOut">
              <a:rPr lang="ru-RU" smtClean="0"/>
              <a:pPr/>
              <a:t>28.09.2013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ADF0-0ABC-41A2-9AC3-DDA12B5AE1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94A6-266F-4A5D-B2ED-E15D1497A3F4}" type="datetimeFigureOut">
              <a:rPr lang="ru-RU" smtClean="0"/>
              <a:pPr/>
              <a:t>28.09.2013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ADF0-0ABC-41A2-9AC3-DDA12B5AE1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94A6-266F-4A5D-B2ED-E15D1497A3F4}" type="datetimeFigureOut">
              <a:rPr lang="ru-RU" smtClean="0"/>
              <a:pPr/>
              <a:t>28.09.2013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ADF0-0ABC-41A2-9AC3-DDA12B5AE1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94A6-266F-4A5D-B2ED-E15D1497A3F4}" type="datetimeFigureOut">
              <a:rPr lang="ru-RU" smtClean="0"/>
              <a:pPr/>
              <a:t>28.09.2013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ADF0-0ABC-41A2-9AC3-DDA12B5AE1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294A6-266F-4A5D-B2ED-E15D1497A3F4}" type="datetimeFigureOut">
              <a:rPr lang="ru-RU" smtClean="0"/>
              <a:pPr/>
              <a:t>28.09.2013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CADF0-0ABC-41A2-9AC3-DDA12B5AE13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692696"/>
            <a:ext cx="6660798" cy="249299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>
                  <a:solidFill>
                    <a:srgbClr val="660033"/>
                  </a:solidFill>
                </a:ln>
                <a:solidFill>
                  <a:srgbClr val="CC00CC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Лепка из пластилина:</a:t>
            </a:r>
          </a:p>
          <a:p>
            <a:pPr algn="ctr"/>
            <a:r>
              <a:rPr lang="ru-RU" sz="4400" b="1" spc="50" dirty="0" smtClean="0">
                <a:ln w="11430">
                  <a:solidFill>
                    <a:srgbClr val="660033"/>
                  </a:solidFill>
                </a:ln>
                <a:solidFill>
                  <a:srgbClr val="CC00CC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Лошадка</a:t>
            </a:r>
            <a:r>
              <a:rPr lang="ru-RU" sz="4400" b="1" spc="50" dirty="0" smtClean="0">
                <a:ln w="11430">
                  <a:solidFill>
                    <a:srgbClr val="660033"/>
                  </a:solidFill>
                </a:ln>
                <a:solidFill>
                  <a:srgbClr val="CC00CC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ru-RU" sz="4400" b="1" spc="50" dirty="0" smtClean="0">
              <a:ln w="11430">
                <a:solidFill>
                  <a:srgbClr val="660033"/>
                </a:solidFill>
              </a:ln>
              <a:solidFill>
                <a:srgbClr val="CC00CC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ru-RU" sz="4400" b="1" spc="50" dirty="0" smtClean="0">
                <a:ln w="11430">
                  <a:solidFill>
                    <a:srgbClr val="660033"/>
                  </a:solidFill>
                </a:ln>
                <a:solidFill>
                  <a:srgbClr val="CC00CC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(дымковская игрушка)</a:t>
            </a:r>
          </a:p>
          <a:p>
            <a:pPr algn="ctr"/>
            <a:r>
              <a:rPr lang="ru-RU" sz="2400" b="1" spc="50" dirty="0" smtClean="0">
                <a:ln w="11430">
                  <a:solidFill>
                    <a:srgbClr val="660033"/>
                  </a:solidFill>
                </a:ln>
                <a:solidFill>
                  <a:srgbClr val="CC00CC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(по материалам И.А. Лыковой).</a:t>
            </a:r>
            <a:endParaRPr lang="ru-RU" sz="2400" b="1" spc="50" dirty="0">
              <a:ln w="11430">
                <a:solidFill>
                  <a:srgbClr val="660033"/>
                </a:solidFill>
              </a:ln>
              <a:solidFill>
                <a:srgbClr val="CC00CC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89896" y="4293096"/>
            <a:ext cx="3084498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>
                  <a:solidFill>
                    <a:srgbClr val="660033"/>
                  </a:solidFill>
                </a:ln>
                <a:solidFill>
                  <a:srgbClr val="CC00CC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Марченко Елена,</a:t>
            </a:r>
          </a:p>
          <a:p>
            <a:pPr algn="ctr"/>
            <a:r>
              <a:rPr lang="ru-RU" sz="2400" b="1" spc="50" dirty="0" smtClean="0">
                <a:ln w="11430">
                  <a:solidFill>
                    <a:srgbClr val="660033"/>
                  </a:solidFill>
                </a:ln>
                <a:solidFill>
                  <a:srgbClr val="CC00CC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МБОУ СОШ №3</a:t>
            </a:r>
          </a:p>
          <a:p>
            <a:pPr algn="ctr"/>
            <a:r>
              <a:rPr lang="ru-RU" sz="2400" b="1" spc="50" dirty="0" smtClean="0">
                <a:ln w="11430">
                  <a:solidFill>
                    <a:srgbClr val="660033"/>
                  </a:solidFill>
                </a:ln>
                <a:solidFill>
                  <a:srgbClr val="CC00CC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Г. Красный Сулин</a:t>
            </a:r>
            <a:endParaRPr lang="ru-RU" sz="2400" b="1" spc="50" dirty="0">
              <a:ln w="11430">
                <a:solidFill>
                  <a:srgbClr val="660033"/>
                </a:solidFill>
              </a:ln>
              <a:solidFill>
                <a:srgbClr val="CC00CC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5" name="Picture 3" descr="C:\Users\1\Desktop\ЛЫКОВА\ЛЫКОВА ЛЕПКА\ч.6 дымка\3.jpg"/>
          <p:cNvPicPr>
            <a:picLocks noChangeAspect="1" noChangeArrowheads="1"/>
          </p:cNvPicPr>
          <p:nvPr/>
        </p:nvPicPr>
        <p:blipFill>
          <a:blip r:embed="rId2" cstate="print"/>
          <a:srcRect l="56229" t="4717" r="11648" b="60783"/>
          <a:stretch>
            <a:fillRect/>
          </a:stretch>
        </p:blipFill>
        <p:spPr bwMode="auto">
          <a:xfrm>
            <a:off x="6588224" y="3501008"/>
            <a:ext cx="1802318" cy="26642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1\Desktop\ЛЫКОВА\ЛЫКОВА ЛЕПКА\ч.6 дымка\Изображение 009.jpg"/>
          <p:cNvPicPr>
            <a:picLocks noChangeAspect="1" noChangeArrowheads="1"/>
          </p:cNvPicPr>
          <p:nvPr/>
        </p:nvPicPr>
        <p:blipFill>
          <a:blip r:embed="rId2" cstate="print"/>
          <a:srcRect l="3694" r="5927" b="-2519"/>
          <a:stretch>
            <a:fillRect/>
          </a:stretch>
        </p:blipFill>
        <p:spPr bwMode="auto">
          <a:xfrm>
            <a:off x="-1" y="0"/>
            <a:ext cx="4559431" cy="71186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1700808"/>
            <a:ext cx="41044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u="sng" dirty="0" smtClean="0">
                <a:solidFill>
                  <a:srgbClr val="002060"/>
                </a:solidFill>
              </a:rPr>
              <a:t>Порядок работы:</a:t>
            </a:r>
          </a:p>
          <a:p>
            <a:pPr>
              <a:buFont typeface="Arial" pitchFamily="34" charset="0"/>
              <a:buChar char="•"/>
            </a:pPr>
            <a:r>
              <a:rPr lang="ru-RU" b="1" i="1" dirty="0" smtClean="0">
                <a:solidFill>
                  <a:srgbClr val="002060"/>
                </a:solidFill>
              </a:rPr>
              <a:t>Делим глину на части(рис.1);</a:t>
            </a:r>
          </a:p>
          <a:p>
            <a:pPr>
              <a:buFont typeface="Arial" pitchFamily="34" charset="0"/>
              <a:buChar char="•"/>
            </a:pPr>
            <a:r>
              <a:rPr lang="ru-RU" b="1" i="1" dirty="0" smtClean="0">
                <a:solidFill>
                  <a:srgbClr val="002060"/>
                </a:solidFill>
              </a:rPr>
              <a:t>Туловище катаем в форме цилиндра;</a:t>
            </a:r>
          </a:p>
          <a:p>
            <a:pPr>
              <a:buFont typeface="Arial" pitchFamily="34" charset="0"/>
              <a:buChar char="•"/>
            </a:pPr>
            <a:r>
              <a:rPr lang="ru-RU" b="1" i="1" dirty="0" smtClean="0">
                <a:solidFill>
                  <a:srgbClr val="002060"/>
                </a:solidFill>
              </a:rPr>
              <a:t>Ноги катаем в виде конусов, основание каждого конуса нужно скосить, чтобы удобнее прикреплять ноги к туловищу;</a:t>
            </a:r>
          </a:p>
          <a:p>
            <a:pPr>
              <a:buFont typeface="Arial" pitchFamily="34" charset="0"/>
              <a:buChar char="•"/>
            </a:pPr>
            <a:r>
              <a:rPr lang="ru-RU" b="1" i="1" dirty="0" smtClean="0">
                <a:solidFill>
                  <a:srgbClr val="002060"/>
                </a:solidFill>
              </a:rPr>
              <a:t>Голова - изогнутый валик;</a:t>
            </a:r>
          </a:p>
          <a:p>
            <a:pPr>
              <a:buFont typeface="Arial" pitchFamily="34" charset="0"/>
              <a:buChar char="•"/>
            </a:pPr>
            <a:r>
              <a:rPr lang="ru-RU" b="1" i="1" dirty="0" smtClean="0">
                <a:solidFill>
                  <a:srgbClr val="002060"/>
                </a:solidFill>
              </a:rPr>
              <a:t>Рожки – </a:t>
            </a:r>
            <a:r>
              <a:rPr lang="ru-RU" b="1" i="1" dirty="0" smtClean="0">
                <a:solidFill>
                  <a:srgbClr val="002060"/>
                </a:solidFill>
              </a:rPr>
              <a:t>изогнутые конусы;</a:t>
            </a:r>
            <a:endParaRPr lang="ru-RU" b="1" i="1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b="1" i="1" dirty="0" smtClean="0">
                <a:solidFill>
                  <a:srgbClr val="002060"/>
                </a:solidFill>
              </a:rPr>
              <a:t>Готовим мелкие детали – уши, </a:t>
            </a:r>
            <a:r>
              <a:rPr lang="ru-RU" b="1" i="1" dirty="0" smtClean="0">
                <a:solidFill>
                  <a:srgbClr val="002060"/>
                </a:solidFill>
              </a:rPr>
              <a:t>гриву-косичку и </a:t>
            </a:r>
            <a:r>
              <a:rPr lang="ru-RU" b="1" i="1" dirty="0" smtClean="0">
                <a:solidFill>
                  <a:srgbClr val="002060"/>
                </a:solidFill>
              </a:rPr>
              <a:t> хвостик-кренделёк;</a:t>
            </a:r>
            <a:endParaRPr lang="ru-RU" b="1" i="1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b="1" i="1" dirty="0" smtClean="0">
                <a:solidFill>
                  <a:srgbClr val="002060"/>
                </a:solidFill>
              </a:rPr>
              <a:t>Соединяем все части фигурки (рис.2</a:t>
            </a:r>
            <a:r>
              <a:rPr lang="ru-RU" b="1" i="1" dirty="0" smtClean="0">
                <a:solidFill>
                  <a:srgbClr val="002060"/>
                </a:solidFill>
              </a:rPr>
              <a:t>), придаём фигурке устойчивость, аккуратно сглаживаем швы;</a:t>
            </a:r>
            <a:endParaRPr lang="ru-RU" b="1" i="1" dirty="0" smtClean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260648"/>
            <a:ext cx="342754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FF0000"/>
                </a:solidFill>
                <a:latin typeface="Comic Sans MS" pitchFamily="66" charset="0"/>
              </a:rPr>
              <a:t>Лошадка</a:t>
            </a:r>
            <a:endParaRPr lang="ru-RU" sz="60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5" name="Picture 3" descr="C:\Users\1\Desktop\ЛЫКОВА\ЛЫКОВА ЛЕПКА\ч.6 дымка\3.jpg"/>
          <p:cNvPicPr>
            <a:picLocks noChangeAspect="1" noChangeArrowheads="1"/>
          </p:cNvPicPr>
          <p:nvPr/>
        </p:nvPicPr>
        <p:blipFill>
          <a:blip r:embed="rId2" cstate="print"/>
          <a:srcRect l="10139" t="4642" r="11648" b="8018"/>
          <a:stretch>
            <a:fillRect/>
          </a:stretch>
        </p:blipFill>
        <p:spPr bwMode="auto">
          <a:xfrm>
            <a:off x="4644008" y="399330"/>
            <a:ext cx="4032448" cy="61980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1\Desktop\ЛЫКОВА\ЛЫКОВА ЛЕПКА\ч.6 дымка\3а.jpg"/>
          <p:cNvPicPr>
            <a:picLocks noChangeAspect="1" noChangeArrowheads="1"/>
          </p:cNvPicPr>
          <p:nvPr/>
        </p:nvPicPr>
        <p:blipFill>
          <a:blip r:embed="rId2" cstate="print"/>
          <a:srcRect l="7451" t="10009" r="6389" b="46240"/>
          <a:stretch>
            <a:fillRect/>
          </a:stretch>
        </p:blipFill>
        <p:spPr bwMode="auto">
          <a:xfrm>
            <a:off x="683568" y="620688"/>
            <a:ext cx="7830039" cy="54726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1\Desktop\ЛЫКОВА\ЛЫКОВА ЛЕПКА\ч.6 дымка\3а.jpg"/>
          <p:cNvPicPr>
            <a:picLocks noChangeAspect="1" noChangeArrowheads="1"/>
          </p:cNvPicPr>
          <p:nvPr/>
        </p:nvPicPr>
        <p:blipFill>
          <a:blip r:embed="rId2" cstate="print"/>
          <a:srcRect l="3745" t="52413" r="5462" b="3836"/>
          <a:stretch>
            <a:fillRect/>
          </a:stretch>
        </p:blipFill>
        <p:spPr bwMode="auto">
          <a:xfrm>
            <a:off x="539552" y="692696"/>
            <a:ext cx="8142443" cy="540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96</Words>
  <Application>Microsoft Office PowerPoint</Application>
  <PresentationFormat>Экран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13</cp:revision>
  <dcterms:created xsi:type="dcterms:W3CDTF">2013-09-27T15:34:26Z</dcterms:created>
  <dcterms:modified xsi:type="dcterms:W3CDTF">2013-09-28T18:33:44Z</dcterms:modified>
</cp:coreProperties>
</file>