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6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1\Desktop\ЛЫКОВА\ЛЫКОВА ЛЕПКА\Ч.1 ЦВЕТЫ НА ЛУГУ\5.jpg"/>
          <p:cNvPicPr>
            <a:picLocks noChangeAspect="1" noChangeArrowheads="1"/>
          </p:cNvPicPr>
          <p:nvPr/>
        </p:nvPicPr>
        <p:blipFill>
          <a:blip r:embed="rId2" cstate="print"/>
          <a:srcRect l="9010" t="6546" r="11701" b="7046"/>
          <a:stretch>
            <a:fillRect/>
          </a:stretch>
        </p:blipFill>
        <p:spPr bwMode="auto">
          <a:xfrm>
            <a:off x="6996271" y="3933056"/>
            <a:ext cx="182420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</a:t>
            </a:r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пластилина: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Звонкий колокольчик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ЛЫКОВА\ЛЫКОВА ЛЕПКА\Ч.1 ЦВЕТЫ НА ЛУГУ\Изображение 005.jpg"/>
          <p:cNvPicPr>
            <a:picLocks noChangeAspect="1" noChangeArrowheads="1"/>
          </p:cNvPicPr>
          <p:nvPr/>
        </p:nvPicPr>
        <p:blipFill>
          <a:blip r:embed="rId2" cstate="print"/>
          <a:srcRect r="2562"/>
          <a:stretch>
            <a:fillRect/>
          </a:stretch>
        </p:blipFill>
        <p:spPr bwMode="auto">
          <a:xfrm>
            <a:off x="0" y="1"/>
            <a:ext cx="50760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260648"/>
            <a:ext cx="82878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Звонкий колокольчик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91683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</a:rPr>
              <a:t>п</a:t>
            </a:r>
            <a:r>
              <a:rPr lang="ru-RU" b="1" i="1" dirty="0" smtClean="0">
                <a:solidFill>
                  <a:srgbClr val="002060"/>
                </a:solidFill>
              </a:rPr>
              <a:t>ередача характерных особенностей конкретного растения- колокольчики на гибком стебле из проволоки или трубочки;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Лепка цветка в форме «юбочки» (полого конуса);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6147" name="Picture 3" descr="C:\Users\1\Desktop\ЛЫКОВА\ЛЫКОВА ЛЕПКА\Ч.1 ЦВЕТЫ НА ЛУГУ\5.jpg"/>
          <p:cNvPicPr>
            <a:picLocks noChangeAspect="1" noChangeArrowheads="1"/>
          </p:cNvPicPr>
          <p:nvPr/>
        </p:nvPicPr>
        <p:blipFill>
          <a:blip r:embed="rId2" cstate="print"/>
          <a:srcRect l="9010" t="6546" r="11701" b="7046"/>
          <a:stretch>
            <a:fillRect/>
          </a:stretch>
        </p:blipFill>
        <p:spPr bwMode="auto">
          <a:xfrm>
            <a:off x="5076056" y="1340768"/>
            <a:ext cx="3528392" cy="529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1\Desktop\ЛЫКОВА\ЛЫКОВА ЛЕПКА\Ч.1 ЦВЕТЫ НА ЛУГУ\5а.jpg"/>
          <p:cNvPicPr>
            <a:picLocks noChangeAspect="1" noChangeArrowheads="1"/>
          </p:cNvPicPr>
          <p:nvPr/>
        </p:nvPicPr>
        <p:blipFill>
          <a:blip r:embed="rId2" cstate="print"/>
          <a:srcRect l="9794" t="9961" r="51032" b="61578"/>
          <a:stretch>
            <a:fillRect/>
          </a:stretch>
        </p:blipFill>
        <p:spPr bwMode="auto">
          <a:xfrm>
            <a:off x="251520" y="188640"/>
            <a:ext cx="2699792" cy="2699792"/>
          </a:xfrm>
          <a:prstGeom prst="rect">
            <a:avLst/>
          </a:prstGeom>
          <a:noFill/>
        </p:spPr>
      </p:pic>
      <p:pic>
        <p:nvPicPr>
          <p:cNvPr id="4" name="Picture 4" descr="C:\Users\1\Desktop\ЛЫКОВА\ЛЫКОВА ЛЕПКА\Ч.1 ЦВЕТЫ НА ЛУГУ\5а.jpg"/>
          <p:cNvPicPr>
            <a:picLocks noChangeAspect="1" noChangeArrowheads="1"/>
          </p:cNvPicPr>
          <p:nvPr/>
        </p:nvPicPr>
        <p:blipFill>
          <a:blip r:embed="rId2" cstate="print"/>
          <a:srcRect l="48968" t="9961" r="11858" b="65847"/>
          <a:stretch>
            <a:fillRect/>
          </a:stretch>
        </p:blipFill>
        <p:spPr bwMode="auto">
          <a:xfrm>
            <a:off x="3097954" y="404664"/>
            <a:ext cx="2965035" cy="2520280"/>
          </a:xfrm>
          <a:prstGeom prst="rect">
            <a:avLst/>
          </a:prstGeom>
          <a:noFill/>
        </p:spPr>
      </p:pic>
      <p:pic>
        <p:nvPicPr>
          <p:cNvPr id="5" name="Picture 4" descr="C:\Users\1\Desktop\ЛЫКОВА\ЛЫКОВА ЛЕПКА\Ч.1 ЦВЕТЫ НА ЛУГУ\5а.jpg"/>
          <p:cNvPicPr>
            <a:picLocks noChangeAspect="1" noChangeArrowheads="1"/>
          </p:cNvPicPr>
          <p:nvPr/>
        </p:nvPicPr>
        <p:blipFill>
          <a:blip r:embed="rId2" cstate="print"/>
          <a:srcRect l="9794" t="39845" r="51032" b="35963"/>
          <a:stretch>
            <a:fillRect/>
          </a:stretch>
        </p:blipFill>
        <p:spPr bwMode="auto">
          <a:xfrm>
            <a:off x="6178966" y="476672"/>
            <a:ext cx="2795604" cy="2376264"/>
          </a:xfrm>
          <a:prstGeom prst="rect">
            <a:avLst/>
          </a:prstGeom>
          <a:noFill/>
        </p:spPr>
      </p:pic>
      <p:pic>
        <p:nvPicPr>
          <p:cNvPr id="6" name="Picture 4" descr="C:\Users\1\Desktop\ЛЫКОВА\ЛЫКОВА ЛЕПКА\Ч.1 ЦВЕТЫ НА ЛУГУ\5а.jpg"/>
          <p:cNvPicPr>
            <a:picLocks noChangeAspect="1" noChangeArrowheads="1"/>
          </p:cNvPicPr>
          <p:nvPr/>
        </p:nvPicPr>
        <p:blipFill>
          <a:blip r:embed="rId2" cstate="print"/>
          <a:srcRect l="48968" t="32730" r="11011" b="37386"/>
          <a:stretch>
            <a:fillRect/>
          </a:stretch>
        </p:blipFill>
        <p:spPr bwMode="auto">
          <a:xfrm>
            <a:off x="179512" y="3573016"/>
            <a:ext cx="2915816" cy="2996811"/>
          </a:xfrm>
          <a:prstGeom prst="rect">
            <a:avLst/>
          </a:prstGeom>
          <a:noFill/>
        </p:spPr>
      </p:pic>
      <p:pic>
        <p:nvPicPr>
          <p:cNvPr id="7" name="Picture 4" descr="C:\Users\1\Desktop\ЛЫКОВА\ЛЫКОВА ЛЕПКА\Ч.1 ЦВЕТЫ НА ЛУГУ\5а.jpg"/>
          <p:cNvPicPr>
            <a:picLocks noChangeAspect="1" noChangeArrowheads="1"/>
          </p:cNvPicPr>
          <p:nvPr/>
        </p:nvPicPr>
        <p:blipFill>
          <a:blip r:embed="rId2" cstate="print"/>
          <a:srcRect l="9794" t="64037" r="52991" b="6830"/>
          <a:stretch>
            <a:fillRect/>
          </a:stretch>
        </p:blipFill>
        <p:spPr bwMode="auto">
          <a:xfrm>
            <a:off x="3275856" y="3645024"/>
            <a:ext cx="2736304" cy="2948328"/>
          </a:xfrm>
          <a:prstGeom prst="rect">
            <a:avLst/>
          </a:prstGeom>
          <a:noFill/>
        </p:spPr>
      </p:pic>
      <p:pic>
        <p:nvPicPr>
          <p:cNvPr id="8" name="Picture 4" descr="C:\Users\1\Desktop\ЛЫКОВА\ЛЫКОВА ЛЕПКА\Ч.1 ЦВЕТЫ НА ЛУГУ\5а.jpg"/>
          <p:cNvPicPr>
            <a:picLocks noChangeAspect="1" noChangeArrowheads="1"/>
          </p:cNvPicPr>
          <p:nvPr/>
        </p:nvPicPr>
        <p:blipFill>
          <a:blip r:embed="rId2" cstate="print"/>
          <a:srcRect l="47009" t="62614" r="11858" b="7502"/>
          <a:stretch>
            <a:fillRect/>
          </a:stretch>
        </p:blipFill>
        <p:spPr bwMode="auto">
          <a:xfrm>
            <a:off x="6156176" y="3861048"/>
            <a:ext cx="280831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2013-09-27T15:34:26Z</dcterms:created>
  <dcterms:modified xsi:type="dcterms:W3CDTF">2013-09-28T17:45:10Z</dcterms:modified>
</cp:coreProperties>
</file>