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7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04" autoAdjust="0"/>
  </p:normalViewPr>
  <p:slideViewPr>
    <p:cSldViewPr>
      <p:cViewPr varScale="1">
        <p:scale>
          <a:sx n="72" d="100"/>
          <a:sy n="72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7772" y="2348880"/>
            <a:ext cx="6660799" cy="181588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Лепка из пластилина:</a:t>
            </a:r>
          </a:p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Стрекозы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(по материалам И.А. Лыковой).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9896" y="4293096"/>
            <a:ext cx="3084498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Марченко Елена,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МБОУ СОШ №3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Г. Красный Сулин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" name="Picture 3" descr="C:\Users\1\Desktop\ЛЫКОВА\ЛЫКОВА ЛЕПКА\Ч.7 БУКАШКИ НА ЛУГУ\7.jpg"/>
          <p:cNvPicPr>
            <a:picLocks noChangeAspect="1" noChangeArrowheads="1"/>
          </p:cNvPicPr>
          <p:nvPr/>
        </p:nvPicPr>
        <p:blipFill>
          <a:blip r:embed="rId2" cstate="print"/>
          <a:srcRect l="8902" t="51092" r="52882" b="21143"/>
          <a:stretch>
            <a:fillRect/>
          </a:stretch>
        </p:blipFill>
        <p:spPr bwMode="auto">
          <a:xfrm>
            <a:off x="467544" y="4509120"/>
            <a:ext cx="1872208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3" descr="C:\Users\1\Desktop\ЛЫКОВА\ЛЫКОВА ЛЕПКА\Ч.7 БУКАШКИ НА ЛУГУ\7.jpg"/>
          <p:cNvPicPr>
            <a:picLocks noChangeAspect="1" noChangeArrowheads="1"/>
          </p:cNvPicPr>
          <p:nvPr/>
        </p:nvPicPr>
        <p:blipFill>
          <a:blip r:embed="rId2" cstate="print"/>
          <a:srcRect l="50058" t="59635" r="12761" b="5125"/>
          <a:stretch>
            <a:fillRect/>
          </a:stretch>
        </p:blipFill>
        <p:spPr bwMode="auto">
          <a:xfrm rot="16200000">
            <a:off x="6433559" y="127281"/>
            <a:ext cx="1821498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ЛЫКОВА\ЛЫКОВА ЛЕПКА\Ч.7 БУКАШКИ НА ЛУГУ\Изображение 009.jpg"/>
          <p:cNvPicPr>
            <a:picLocks noChangeAspect="1" noChangeArrowheads="1"/>
          </p:cNvPicPr>
          <p:nvPr/>
        </p:nvPicPr>
        <p:blipFill>
          <a:blip r:embed="rId2" cstate="print"/>
          <a:srcRect l="3904" t="4017" r="3450" b="1078"/>
          <a:stretch>
            <a:fillRect/>
          </a:stretch>
        </p:blipFill>
        <p:spPr bwMode="auto">
          <a:xfrm>
            <a:off x="323528" y="258467"/>
            <a:ext cx="4464496" cy="6294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340768"/>
            <a:ext cx="41044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</a:rPr>
              <a:t>Задачи художественно-творческого развития: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Сравнение внешнего вида стрекозы и бабочки;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Поиск вариантов оформление туловища и крыльев (из бумаги, ткани, кружева, фольги, фантиков);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Создание коллективной композиции «Стрекозы танцуют»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2603" y="188640"/>
            <a:ext cx="36231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Стрекозы</a:t>
            </a:r>
            <a:endParaRPr lang="ru-RU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10" name="Picture 3" descr="C:\Users\1\Desktop\ЛЫКОВА\ЛЫКОВА ЛЕПКА\Ч.7 БУКАШКИ НА ЛУГУ\7.jpg"/>
          <p:cNvPicPr>
            <a:picLocks noChangeAspect="1" noChangeArrowheads="1"/>
          </p:cNvPicPr>
          <p:nvPr/>
        </p:nvPicPr>
        <p:blipFill>
          <a:blip r:embed="rId2" cstate="print"/>
          <a:srcRect l="8902" t="5173" r="12761" b="2989"/>
          <a:stretch>
            <a:fillRect/>
          </a:stretch>
        </p:blipFill>
        <p:spPr bwMode="auto">
          <a:xfrm>
            <a:off x="4788024" y="188640"/>
            <a:ext cx="3837722" cy="6192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ЛЫКОВА\ЛЫКОВА ЛЕПКА\Ч.7 БУКАШКИ НА ЛУГУ\7А.jpg"/>
          <p:cNvPicPr>
            <a:picLocks noChangeAspect="1" noChangeArrowheads="1"/>
          </p:cNvPicPr>
          <p:nvPr/>
        </p:nvPicPr>
        <p:blipFill>
          <a:blip r:embed="rId2" cstate="print"/>
          <a:srcRect l="9785" t="11432" r="55782" b="61278"/>
          <a:stretch>
            <a:fillRect/>
          </a:stretch>
        </p:blipFill>
        <p:spPr bwMode="auto">
          <a:xfrm>
            <a:off x="179512" y="260647"/>
            <a:ext cx="2880320" cy="3142167"/>
          </a:xfrm>
          <a:prstGeom prst="rect">
            <a:avLst/>
          </a:prstGeom>
          <a:noFill/>
        </p:spPr>
      </p:pic>
      <p:pic>
        <p:nvPicPr>
          <p:cNvPr id="3" name="Picture 2" descr="C:\Users\1\Desktop\ЛЫКОВА\ЛЫКОВА ЛЕПКА\Ч.7 БУКАШКИ НА ЛУГУ\7А.jpg"/>
          <p:cNvPicPr>
            <a:picLocks noChangeAspect="1" noChangeArrowheads="1"/>
          </p:cNvPicPr>
          <p:nvPr/>
        </p:nvPicPr>
        <p:blipFill>
          <a:blip r:embed="rId2" cstate="print"/>
          <a:srcRect l="8742" t="38106" r="54543" b="33650"/>
          <a:stretch>
            <a:fillRect/>
          </a:stretch>
        </p:blipFill>
        <p:spPr bwMode="auto">
          <a:xfrm>
            <a:off x="3203847" y="1988840"/>
            <a:ext cx="2788309" cy="2952328"/>
          </a:xfrm>
          <a:prstGeom prst="rect">
            <a:avLst/>
          </a:prstGeom>
          <a:noFill/>
        </p:spPr>
      </p:pic>
      <p:pic>
        <p:nvPicPr>
          <p:cNvPr id="4" name="Picture 2" descr="C:\Users\1\Desktop\ЛЫКОВА\ЛЫКОВА ЛЕПКА\Ч.7 БУКАШКИ НА ЛУГУ\7А.jpg"/>
          <p:cNvPicPr>
            <a:picLocks noChangeAspect="1" noChangeArrowheads="1"/>
          </p:cNvPicPr>
          <p:nvPr/>
        </p:nvPicPr>
        <p:blipFill>
          <a:blip r:embed="rId2" cstate="print"/>
          <a:srcRect l="8742" t="66051" r="54543" b="6553"/>
          <a:stretch>
            <a:fillRect/>
          </a:stretch>
        </p:blipFill>
        <p:spPr bwMode="auto">
          <a:xfrm>
            <a:off x="6084168" y="3497116"/>
            <a:ext cx="2808312" cy="28842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ЛЫКОВА\ЛЫКОВА ЛЕПКА\Ч.7 БУКАШКИ НА ЛУГУ\7А.jpg"/>
          <p:cNvPicPr>
            <a:picLocks noChangeAspect="1" noChangeArrowheads="1"/>
          </p:cNvPicPr>
          <p:nvPr/>
        </p:nvPicPr>
        <p:blipFill>
          <a:blip r:embed="rId2" cstate="print"/>
          <a:srcRect l="51557" t="11403" r="12582" b="61893"/>
          <a:stretch>
            <a:fillRect/>
          </a:stretch>
        </p:blipFill>
        <p:spPr bwMode="auto">
          <a:xfrm>
            <a:off x="179512" y="260648"/>
            <a:ext cx="3024336" cy="3099772"/>
          </a:xfrm>
          <a:prstGeom prst="rect">
            <a:avLst/>
          </a:prstGeom>
          <a:noFill/>
        </p:spPr>
      </p:pic>
      <p:pic>
        <p:nvPicPr>
          <p:cNvPr id="3" name="Picture 2" descr="C:\Users\1\Desktop\ЛЫКОВА\ЛЫКОВА ЛЕПКА\Ч.7 БУКАШКИ НА ЛУГУ\7А.jpg"/>
          <p:cNvPicPr>
            <a:picLocks noChangeAspect="1" noChangeArrowheads="1"/>
          </p:cNvPicPr>
          <p:nvPr/>
        </p:nvPicPr>
        <p:blipFill>
          <a:blip r:embed="rId2" cstate="print"/>
          <a:srcRect l="50703" t="38106" r="12582" b="33949"/>
          <a:stretch>
            <a:fillRect/>
          </a:stretch>
        </p:blipFill>
        <p:spPr bwMode="auto">
          <a:xfrm>
            <a:off x="3347864" y="2060848"/>
            <a:ext cx="2880320" cy="3017479"/>
          </a:xfrm>
          <a:prstGeom prst="rect">
            <a:avLst/>
          </a:prstGeom>
          <a:noFill/>
        </p:spPr>
      </p:pic>
      <p:pic>
        <p:nvPicPr>
          <p:cNvPr id="4" name="Picture 2" descr="C:\Users\1\Desktop\ЛЫКОВА\ЛЫКОВА ЛЕПКА\Ч.7 БУКАШКИ НА ЛУГУ\7А.jpg"/>
          <p:cNvPicPr>
            <a:picLocks noChangeAspect="1" noChangeArrowheads="1"/>
          </p:cNvPicPr>
          <p:nvPr/>
        </p:nvPicPr>
        <p:blipFill>
          <a:blip r:embed="rId2" cstate="print"/>
          <a:srcRect l="50703" t="66051" r="12582" b="6004"/>
          <a:stretch>
            <a:fillRect/>
          </a:stretch>
        </p:blipFill>
        <p:spPr bwMode="auto">
          <a:xfrm>
            <a:off x="6372200" y="3861048"/>
            <a:ext cx="2611926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60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19</cp:revision>
  <dcterms:created xsi:type="dcterms:W3CDTF">2013-09-27T15:34:26Z</dcterms:created>
  <dcterms:modified xsi:type="dcterms:W3CDTF">2013-09-29T11:56:32Z</dcterms:modified>
</cp:coreProperties>
</file>