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928670"/>
            <a:ext cx="6172200" cy="114300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Детский фитнес в системе дошкольного образования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Косолапова Оксана Сергеевна</a:t>
            </a:r>
          </a:p>
          <a:p>
            <a:r>
              <a:rPr lang="ru-RU" sz="2400" dirty="0" smtClean="0"/>
              <a:t>воспитатель МАДОУ ЦРР </a:t>
            </a:r>
            <a:r>
              <a:rPr lang="ru-RU" sz="2400" dirty="0" err="1" smtClean="0"/>
              <a:t>д</a:t>
            </a:r>
            <a:r>
              <a:rPr lang="en-US" sz="2400" dirty="0" smtClean="0"/>
              <a:t>/</a:t>
            </a:r>
            <a:r>
              <a:rPr lang="ru-RU" sz="2400" dirty="0" smtClean="0"/>
              <a:t>с № 94</a:t>
            </a:r>
          </a:p>
          <a:p>
            <a:r>
              <a:rPr lang="ru-RU" sz="2400" dirty="0" smtClean="0"/>
              <a:t>город Калининград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Цель: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Обеспечение глубокого теоретического и практического осмысления основ детского фитнеса, развития стремления к расширению и углублению знаний, умений, навыков необходимых для развития фитнес-технологий в работе с детским дошкольным возрастом.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Ведущие специалисты в области использования фитнес-технологий в работе с дошкольником.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/>
              <a:t>Сайкина Е.Г.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Левченкова К.А. 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Литвинова С.Н.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Куликова Т.А.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Гриценко З.А.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Борисова М.М.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Разделы курса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«Детский фитнес»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Особенности физического и психического развития детей дошкольного возраста.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Теоретико-методологические основы детского фитнеса.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Фитнес-технологии в работе с детьми дошкольного возраста в образовательной организации: йога, карате-до, хатка-йога, танцы, хореография, ритмика, ушу, </a:t>
            </a:r>
            <a:r>
              <a:rPr lang="ru-RU" sz="2800" smtClean="0"/>
              <a:t>спорт-чанбара</a:t>
            </a:r>
            <a:r>
              <a:rPr lang="ru-RU" sz="2800" dirty="0" smtClean="0"/>
              <a:t> 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Разделы курса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Технология построения образовательного процесса с использованием фитнес-технологий в дошкольной образовательной организации.</a:t>
            </a:r>
          </a:p>
          <a:p>
            <a:r>
              <a:rPr lang="ru-RU" sz="2800" dirty="0" smtClean="0"/>
              <a:t>Нормативно-правовые документы в инструктивно-методические материалы, определяющие приоритетные направления физического воспитания.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Формы работы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Лекции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Практические занятия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Круглый стол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Мастер-класс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Деловые игры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Консультации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Открытые просмотры фитнес-технологий с детьми дошкольного возраста.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21385_8b5fd219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3709994" cy="3786214"/>
          </a:xfrm>
          <a:prstGeom prst="rect">
            <a:avLst/>
          </a:prstGeom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308831"/>
            <a:ext cx="4752968" cy="3163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7855606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4500594" cy="3000396"/>
          </a:xfrm>
          <a:prstGeom prst="rect">
            <a:avLst/>
          </a:prstGeom>
        </p:spPr>
      </p:pic>
      <p:pic>
        <p:nvPicPr>
          <p:cNvPr id="3" name="Рисунок 2" descr="bebekarate-600x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357430"/>
            <a:ext cx="4000488" cy="40004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4019578" cy="2857520"/>
          </a:xfrm>
          <a:prstGeom prst="rect">
            <a:avLst/>
          </a:prstGeom>
        </p:spPr>
      </p:pic>
      <p:pic>
        <p:nvPicPr>
          <p:cNvPr id="3" name="Рисунок 2" descr="DSC053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643182"/>
            <a:ext cx="5310224" cy="39826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174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Детский фитнес в системе дошкольного образования</vt:lpstr>
      <vt:lpstr>Цель:</vt:lpstr>
      <vt:lpstr>Ведущие специалисты в области использования фитнес-технологий в работе с дошкольником.</vt:lpstr>
      <vt:lpstr>Разделы курса «Детский фитнес»</vt:lpstr>
      <vt:lpstr>Разделы курса</vt:lpstr>
      <vt:lpstr>Формы работы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фитнес в системе дошкольного образования</dc:title>
  <dc:creator>Admin</dc:creator>
  <cp:lastModifiedBy>Admin</cp:lastModifiedBy>
  <cp:revision>11</cp:revision>
  <dcterms:created xsi:type="dcterms:W3CDTF">2014-04-04T19:33:59Z</dcterms:created>
  <dcterms:modified xsi:type="dcterms:W3CDTF">2014-04-05T19:30:12Z</dcterms:modified>
</cp:coreProperties>
</file>