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57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04" autoAdjust="0"/>
  </p:normalViewPr>
  <p:slideViewPr>
    <p:cSldViewPr>
      <p:cViewPr varScale="1">
        <p:scale>
          <a:sx n="72" d="100"/>
          <a:sy n="72" d="100"/>
        </p:scale>
        <p:origin x="-8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7772" y="2348880"/>
            <a:ext cx="6660799" cy="181588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Лепка из пластилина:</a:t>
            </a:r>
          </a:p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Пчела и комар</a:t>
            </a:r>
            <a:endParaRPr lang="ru-RU" sz="4400" b="1" spc="50" dirty="0" smtClean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(по материалам И.А. Лыковой).</a:t>
            </a:r>
            <a:endParaRPr lang="ru-RU" sz="2400" b="1" spc="50" dirty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9896" y="4293096"/>
            <a:ext cx="3084498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Марченко Елена,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МБОУ СОШ №3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Г. Красный Сулин</a:t>
            </a:r>
            <a:endParaRPr lang="ru-RU" sz="2400" b="1" spc="50" dirty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Picture 2" descr="C:\Users\1\Desktop\ЛЫКОВА\ЛЫКОВА ЛЕПКА\Ч.7 БУКАШКИ НА ЛУГУ\8.jpg"/>
          <p:cNvPicPr>
            <a:picLocks noChangeAspect="1" noChangeArrowheads="1"/>
          </p:cNvPicPr>
          <p:nvPr/>
        </p:nvPicPr>
        <p:blipFill>
          <a:blip r:embed="rId2" cstate="print"/>
          <a:srcRect l="46464" t="4656" r="10276" b="65079"/>
          <a:stretch>
            <a:fillRect/>
          </a:stretch>
        </p:blipFill>
        <p:spPr bwMode="auto">
          <a:xfrm>
            <a:off x="6804248" y="260648"/>
            <a:ext cx="1944216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C:\Users\1\Desktop\ЛЫКОВА\ЛЫКОВА ЛЕПКА\Ч.7 БУКАШКИ НА ЛУГУ\8.jpg"/>
          <p:cNvPicPr>
            <a:picLocks noChangeAspect="1" noChangeArrowheads="1"/>
          </p:cNvPicPr>
          <p:nvPr/>
        </p:nvPicPr>
        <p:blipFill>
          <a:blip r:embed="rId2" cstate="print"/>
          <a:srcRect l="9613" t="4656" r="58343" b="69735"/>
          <a:stretch>
            <a:fillRect/>
          </a:stretch>
        </p:blipFill>
        <p:spPr bwMode="auto">
          <a:xfrm>
            <a:off x="251520" y="4624333"/>
            <a:ext cx="1728192" cy="19010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ЛЫКОВА\ЛЫКОВА ЛЕПКА\Ч.7 БУКАШКИ НА ЛУГУ\Изображение 009.jpg"/>
          <p:cNvPicPr>
            <a:picLocks noChangeAspect="1" noChangeArrowheads="1"/>
          </p:cNvPicPr>
          <p:nvPr/>
        </p:nvPicPr>
        <p:blipFill>
          <a:blip r:embed="rId2" cstate="print"/>
          <a:srcRect l="3904" t="4017" r="3450" b="1078"/>
          <a:stretch>
            <a:fillRect/>
          </a:stretch>
        </p:blipFill>
        <p:spPr bwMode="auto">
          <a:xfrm>
            <a:off x="323528" y="258467"/>
            <a:ext cx="4464496" cy="62949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340768"/>
            <a:ext cx="43924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002060"/>
                </a:solidFill>
              </a:rPr>
              <a:t>Задачи художественно-творческого развития: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Поиск изобразительно-выразительных средств для передачи особенностей внешнего вида пчелы и комара;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 С</a:t>
            </a:r>
            <a:r>
              <a:rPr lang="ru-RU" b="1" i="1" dirty="0" smtClean="0">
                <a:solidFill>
                  <a:srgbClr val="002060"/>
                </a:solidFill>
              </a:rPr>
              <a:t>оздание композиции «</a:t>
            </a:r>
            <a:r>
              <a:rPr lang="ru-RU" b="1" i="1" dirty="0" err="1" smtClean="0">
                <a:solidFill>
                  <a:srgbClr val="002060"/>
                </a:solidFill>
              </a:rPr>
              <a:t>Жужжалочки</a:t>
            </a:r>
            <a:r>
              <a:rPr lang="ru-RU" b="1" i="1" dirty="0" smtClean="0">
                <a:solidFill>
                  <a:srgbClr val="002060"/>
                </a:solidFill>
              </a:rPr>
              <a:t> - </a:t>
            </a:r>
            <a:r>
              <a:rPr lang="ru-RU" b="1" i="1" dirty="0" err="1" smtClean="0">
                <a:solidFill>
                  <a:srgbClr val="002060"/>
                </a:solidFill>
              </a:rPr>
              <a:t>кусалочки</a:t>
            </a:r>
            <a:r>
              <a:rPr lang="ru-RU" b="1" i="1" dirty="0" smtClean="0">
                <a:solidFill>
                  <a:srgbClr val="002060"/>
                </a:solidFill>
              </a:rPr>
              <a:t>»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0"/>
            <a:ext cx="57631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Пчела и комар</a:t>
            </a:r>
            <a:endParaRPr lang="ru-RU" sz="6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1\Desktop\ЛЫКОВА\ЛЫКОВА ЛЕПКА\Ч.7 БУКАШКИ НА ЛУГУ\8.jpg"/>
          <p:cNvPicPr>
            <a:picLocks noChangeAspect="1" noChangeArrowheads="1"/>
          </p:cNvPicPr>
          <p:nvPr/>
        </p:nvPicPr>
        <p:blipFill>
          <a:blip r:embed="rId2" cstate="print"/>
          <a:srcRect l="9613" t="4656" r="10276" b="8041"/>
          <a:stretch>
            <a:fillRect/>
          </a:stretch>
        </p:blipFill>
        <p:spPr bwMode="auto">
          <a:xfrm>
            <a:off x="4860032" y="1052736"/>
            <a:ext cx="3600400" cy="54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1\Desktop\ЛЫКОВА\ЛЫКОВА ЛЕПКА\Ч.7 БУКАШКИ НА ЛУГУ\8А.jpg"/>
          <p:cNvPicPr>
            <a:picLocks noChangeAspect="1" noChangeArrowheads="1"/>
          </p:cNvPicPr>
          <p:nvPr/>
        </p:nvPicPr>
        <p:blipFill>
          <a:blip r:embed="rId2" cstate="print"/>
          <a:srcRect l="10900" t="11603" r="53895" b="61861"/>
          <a:stretch>
            <a:fillRect/>
          </a:stretch>
        </p:blipFill>
        <p:spPr bwMode="auto">
          <a:xfrm>
            <a:off x="251520" y="404663"/>
            <a:ext cx="2592288" cy="2689403"/>
          </a:xfrm>
          <a:prstGeom prst="rect">
            <a:avLst/>
          </a:prstGeom>
          <a:noFill/>
        </p:spPr>
      </p:pic>
      <p:pic>
        <p:nvPicPr>
          <p:cNvPr id="4" name="Picture 3" descr="C:\Users\1\Desktop\ЛЫКОВА\ЛЫКОВА ЛЕПКА\Ч.7 БУКАШКИ НА ЛУГУ\8А.jpg"/>
          <p:cNvPicPr>
            <a:picLocks noChangeAspect="1" noChangeArrowheads="1"/>
          </p:cNvPicPr>
          <p:nvPr/>
        </p:nvPicPr>
        <p:blipFill>
          <a:blip r:embed="rId2" cstate="print"/>
          <a:srcRect l="10900" t="38139" r="53895" b="34120"/>
          <a:stretch>
            <a:fillRect/>
          </a:stretch>
        </p:blipFill>
        <p:spPr bwMode="auto">
          <a:xfrm>
            <a:off x="3059832" y="1988840"/>
            <a:ext cx="2736304" cy="2967851"/>
          </a:xfrm>
          <a:prstGeom prst="rect">
            <a:avLst/>
          </a:prstGeom>
          <a:noFill/>
        </p:spPr>
      </p:pic>
      <p:pic>
        <p:nvPicPr>
          <p:cNvPr id="5" name="Picture 3" descr="C:\Users\1\Desktop\ЛЫКОВА\ЛЫКОВА ЛЕПКА\Ч.7 БУКАШКИ НА ЛУГУ\8А.jpg"/>
          <p:cNvPicPr>
            <a:picLocks noChangeAspect="1" noChangeArrowheads="1"/>
          </p:cNvPicPr>
          <p:nvPr/>
        </p:nvPicPr>
        <p:blipFill>
          <a:blip r:embed="rId2" cstate="print"/>
          <a:srcRect l="10900" t="65880" r="53895" b="6378"/>
          <a:stretch>
            <a:fillRect/>
          </a:stretch>
        </p:blipFill>
        <p:spPr bwMode="auto">
          <a:xfrm>
            <a:off x="6012160" y="3573016"/>
            <a:ext cx="2808312" cy="304595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96136" y="404664"/>
            <a:ext cx="26084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Пчела</a:t>
            </a:r>
            <a:endParaRPr lang="ru-RU" sz="6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5385" y="0"/>
            <a:ext cx="24994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К</a:t>
            </a:r>
            <a:r>
              <a:rPr lang="ru-RU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омар</a:t>
            </a:r>
            <a:endParaRPr lang="ru-RU" sz="6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4" name="Picture 3" descr="C:\Users\1\Desktop\ЛЫКОВА\ЛЫКОВА ЛЕПКА\Ч.7 БУКАШКИ НА ЛУГУ\8А.jpg"/>
          <p:cNvPicPr>
            <a:picLocks noChangeAspect="1" noChangeArrowheads="1"/>
          </p:cNvPicPr>
          <p:nvPr/>
        </p:nvPicPr>
        <p:blipFill>
          <a:blip r:embed="rId2" cstate="print"/>
          <a:srcRect l="53517" t="11250" r="11278" b="61250"/>
          <a:stretch>
            <a:fillRect/>
          </a:stretch>
        </p:blipFill>
        <p:spPr bwMode="auto">
          <a:xfrm>
            <a:off x="179512" y="1052735"/>
            <a:ext cx="2520280" cy="2709732"/>
          </a:xfrm>
          <a:prstGeom prst="rect">
            <a:avLst/>
          </a:prstGeom>
          <a:noFill/>
        </p:spPr>
      </p:pic>
      <p:pic>
        <p:nvPicPr>
          <p:cNvPr id="5" name="Picture 3" descr="C:\Users\1\Desktop\ЛЫКОВА\ЛЫКОВА ЛЕПКА\Ч.7 БУКАШКИ НА ЛУГУ\8А.jpg"/>
          <p:cNvPicPr>
            <a:picLocks noChangeAspect="1" noChangeArrowheads="1"/>
          </p:cNvPicPr>
          <p:nvPr/>
        </p:nvPicPr>
        <p:blipFill>
          <a:blip r:embed="rId2" cstate="print"/>
          <a:srcRect l="53517" t="38750" r="11278" b="33750"/>
          <a:stretch>
            <a:fillRect/>
          </a:stretch>
        </p:blipFill>
        <p:spPr bwMode="auto">
          <a:xfrm>
            <a:off x="2843808" y="2348880"/>
            <a:ext cx="2879862" cy="3096344"/>
          </a:xfrm>
          <a:prstGeom prst="rect">
            <a:avLst/>
          </a:prstGeom>
          <a:noFill/>
        </p:spPr>
      </p:pic>
      <p:pic>
        <p:nvPicPr>
          <p:cNvPr id="6" name="Picture 3" descr="C:\Users\1\Desktop\ЛЫКОВА\ЛЫКОВА ЛЕПКА\Ч.7 БУКАШКИ НА ЛУГУ\8А.jpg"/>
          <p:cNvPicPr>
            <a:picLocks noChangeAspect="1" noChangeArrowheads="1"/>
          </p:cNvPicPr>
          <p:nvPr/>
        </p:nvPicPr>
        <p:blipFill>
          <a:blip r:embed="rId2" cstate="print"/>
          <a:srcRect l="53517" t="66250" r="11278" b="6250"/>
          <a:stretch>
            <a:fillRect/>
          </a:stretch>
        </p:blipFill>
        <p:spPr bwMode="auto">
          <a:xfrm>
            <a:off x="6012160" y="3356992"/>
            <a:ext cx="2745915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54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19</cp:revision>
  <dcterms:created xsi:type="dcterms:W3CDTF">2013-09-27T15:34:26Z</dcterms:created>
  <dcterms:modified xsi:type="dcterms:W3CDTF">2013-09-29T11:54:12Z</dcterms:modified>
</cp:coreProperties>
</file>