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Кузнечик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67543" y="332656"/>
            <a:ext cx="8208913" cy="5760640"/>
            <a:chOff x="467543" y="332656"/>
            <a:chExt cx="8208913" cy="5760640"/>
          </a:xfrm>
        </p:grpSpPr>
        <p:pic>
          <p:nvPicPr>
            <p:cNvPr id="9" name="Picture 3" descr="C:\Users\1\Desktop\ЛЫКОВА\ЛЫКОВА ЛЕПКА\Ч.7 БУКАШКИ НА ЛУГУ\1.jpg"/>
            <p:cNvPicPr>
              <a:picLocks noChangeAspect="1" noChangeArrowheads="1"/>
            </p:cNvPicPr>
            <p:nvPr/>
          </p:nvPicPr>
          <p:blipFill>
            <a:blip r:embed="rId2" cstate="print"/>
            <a:srcRect l="37725" t="5118" r="15025" b="69305"/>
            <a:stretch>
              <a:fillRect/>
            </a:stretch>
          </p:blipFill>
          <p:spPr bwMode="auto">
            <a:xfrm>
              <a:off x="467543" y="332656"/>
              <a:ext cx="2222773" cy="16561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" name="Picture 3" descr="C:\Users\1\Desktop\ЛЫКОВА\ЛЫКОВА ЛЕПКА\Ч.7 БУКАШКИ НА ЛУГУ\1.jpg"/>
            <p:cNvPicPr>
              <a:picLocks noChangeAspect="1" noChangeArrowheads="1"/>
            </p:cNvPicPr>
            <p:nvPr/>
          </p:nvPicPr>
          <p:blipFill>
            <a:blip r:embed="rId2" cstate="print"/>
            <a:srcRect l="36798" t="64351" r="13173" b="8726"/>
            <a:stretch>
              <a:fillRect/>
            </a:stretch>
          </p:blipFill>
          <p:spPr bwMode="auto">
            <a:xfrm>
              <a:off x="6656632" y="4509120"/>
              <a:ext cx="2019824" cy="15841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Свободное применение разных способов лепки для изображения муравья и кузнечика;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8640"/>
            <a:ext cx="3542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Кузнечик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004048" y="476672"/>
            <a:ext cx="3672408" cy="5616624"/>
            <a:chOff x="5004048" y="476672"/>
            <a:chExt cx="3672408" cy="5616624"/>
          </a:xfrm>
        </p:grpSpPr>
        <p:pic>
          <p:nvPicPr>
            <p:cNvPr id="6" name="Picture 3" descr="C:\Users\1\Desktop\ЛЫКОВА\ЛЫКОВА ЛЕПКА\Ч.7 БУКАШКИ НА ЛУГУ\1.jpg"/>
            <p:cNvPicPr>
              <a:picLocks noChangeAspect="1" noChangeArrowheads="1"/>
            </p:cNvPicPr>
            <p:nvPr/>
          </p:nvPicPr>
          <p:blipFill>
            <a:blip r:embed="rId2" cstate="print"/>
            <a:srcRect l="37725" t="5118" r="15025" b="69305"/>
            <a:stretch>
              <a:fillRect/>
            </a:stretch>
          </p:blipFill>
          <p:spPr bwMode="auto">
            <a:xfrm>
              <a:off x="5004048" y="476672"/>
              <a:ext cx="3672408" cy="27363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C:\Users\1\Desktop\ЛЫКОВА\ЛЫКОВА ЛЕПКА\Ч.7 БУКАШКИ НА ЛУГУ\1.jpg"/>
            <p:cNvPicPr>
              <a:picLocks noChangeAspect="1" noChangeArrowheads="1"/>
            </p:cNvPicPr>
            <p:nvPr/>
          </p:nvPicPr>
          <p:blipFill>
            <a:blip r:embed="rId2" cstate="print"/>
            <a:srcRect l="36798" t="64351" r="13173" b="8726"/>
            <a:stretch>
              <a:fillRect/>
            </a:stretch>
          </p:blipFill>
          <p:spPr bwMode="auto">
            <a:xfrm>
              <a:off x="5004048" y="3212976"/>
              <a:ext cx="3672408" cy="28803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52153" t="10595" r="12641" b="61391"/>
          <a:stretch>
            <a:fillRect/>
          </a:stretch>
        </p:blipFill>
        <p:spPr bwMode="auto">
          <a:xfrm>
            <a:off x="251520" y="188640"/>
            <a:ext cx="2880320" cy="3154686"/>
          </a:xfrm>
          <a:prstGeom prst="rect">
            <a:avLst/>
          </a:prstGeom>
          <a:noFill/>
        </p:spPr>
      </p:pic>
      <p:pic>
        <p:nvPicPr>
          <p:cNvPr id="6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52153" t="38609" r="12641" b="33795"/>
          <a:stretch>
            <a:fillRect/>
          </a:stretch>
        </p:blipFill>
        <p:spPr bwMode="auto">
          <a:xfrm>
            <a:off x="3131840" y="1484784"/>
            <a:ext cx="2880320" cy="3107714"/>
          </a:xfrm>
          <a:prstGeom prst="rect">
            <a:avLst/>
          </a:prstGeom>
          <a:noFill/>
        </p:spPr>
      </p:pic>
      <p:pic>
        <p:nvPicPr>
          <p:cNvPr id="7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52153" t="66205" r="12641" b="6198"/>
          <a:stretch>
            <a:fillRect/>
          </a:stretch>
        </p:blipFill>
        <p:spPr bwMode="auto">
          <a:xfrm>
            <a:off x="6012160" y="3356992"/>
            <a:ext cx="2952328" cy="3185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2013-09-27T15:34:26Z</dcterms:created>
  <dcterms:modified xsi:type="dcterms:W3CDTF">2013-09-29T10:22:03Z</dcterms:modified>
</cp:coreProperties>
</file>