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 varScale="1">
        <p:scale>
          <a:sx n="72" d="100"/>
          <a:sy n="72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Муравей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" name="Picture 3" descr="C:\Users\1\Desktop\ЛЫКОВА\ЛЫКОВА ЛЕПКА\Ч.7 БУКАШКИ НА ЛУГУ\1.jpg"/>
          <p:cNvPicPr>
            <a:picLocks noChangeAspect="1" noChangeArrowheads="1"/>
          </p:cNvPicPr>
          <p:nvPr/>
        </p:nvPicPr>
        <p:blipFill>
          <a:blip r:embed="rId2" cstate="print"/>
          <a:srcRect l="9004" t="34734" r="43746" b="37669"/>
          <a:stretch>
            <a:fillRect/>
          </a:stretch>
        </p:blipFill>
        <p:spPr bwMode="auto">
          <a:xfrm>
            <a:off x="467544" y="260648"/>
            <a:ext cx="2448272" cy="1968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 descr="C:\Users\1\Desktop\ЛЫКОВА\ЛЫКОВА ЛЕПКА\Ч.7 БУКАШКИ НА ЛУГУ\1.jpg"/>
          <p:cNvPicPr>
            <a:picLocks noChangeAspect="1" noChangeArrowheads="1"/>
          </p:cNvPicPr>
          <p:nvPr/>
        </p:nvPicPr>
        <p:blipFill>
          <a:blip r:embed="rId2" cstate="print"/>
          <a:srcRect l="46062" t="34734" r="11320" b="37669"/>
          <a:stretch>
            <a:fillRect/>
          </a:stretch>
        </p:blipFill>
        <p:spPr bwMode="auto">
          <a:xfrm>
            <a:off x="6372200" y="4437112"/>
            <a:ext cx="2376264" cy="2117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7 БУКАШКИ НА ЛУГУ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904" t="4017" r="3450" b="1078"/>
          <a:stretch>
            <a:fillRect/>
          </a:stretch>
        </p:blipFill>
        <p:spPr bwMode="auto">
          <a:xfrm>
            <a:off x="323528" y="258467"/>
            <a:ext cx="4464496" cy="6294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437112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Свободное применение разных способов лепки для изображения муравья;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88640"/>
            <a:ext cx="33714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Муравей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9" name="Picture 3" descr="C:\Users\1\Desktop\ЛЫКОВА\ЛЫКОВА ЛЕПКА\Ч.7 БУКАШКИ НА ЛУГУ\1.jpg"/>
          <p:cNvPicPr>
            <a:picLocks noChangeAspect="1" noChangeArrowheads="1"/>
          </p:cNvPicPr>
          <p:nvPr/>
        </p:nvPicPr>
        <p:blipFill>
          <a:blip r:embed="rId2" cstate="print"/>
          <a:srcRect l="9004" t="32042" r="11320" b="37669"/>
          <a:stretch>
            <a:fillRect/>
          </a:stretch>
        </p:blipFill>
        <p:spPr bwMode="auto">
          <a:xfrm>
            <a:off x="2699792" y="980728"/>
            <a:ext cx="6192688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1\Desktop\ЛЫКОВА\ЛЫКОВА ЛЕПКА\Ч.7 БУКАШКИ НА ЛУГУ\1А.jpg"/>
          <p:cNvPicPr>
            <a:picLocks noChangeAspect="1" noChangeArrowheads="1"/>
          </p:cNvPicPr>
          <p:nvPr/>
        </p:nvPicPr>
        <p:blipFill>
          <a:blip r:embed="rId2" cstate="print"/>
          <a:srcRect l="9931" t="11176" r="54864" b="62573"/>
          <a:stretch>
            <a:fillRect/>
          </a:stretch>
        </p:blipFill>
        <p:spPr bwMode="auto">
          <a:xfrm>
            <a:off x="179512" y="332655"/>
            <a:ext cx="2808312" cy="2882215"/>
          </a:xfrm>
          <a:prstGeom prst="rect">
            <a:avLst/>
          </a:prstGeom>
          <a:noFill/>
        </p:spPr>
      </p:pic>
      <p:pic>
        <p:nvPicPr>
          <p:cNvPr id="10" name="Picture 2" descr="C:\Users\1\Desktop\ЛЫКОВА\ЛЫКОВА ЛЕПКА\Ч.7 БУКАШКИ НА ЛУГУ\1А.jpg"/>
          <p:cNvPicPr>
            <a:picLocks noChangeAspect="1" noChangeArrowheads="1"/>
          </p:cNvPicPr>
          <p:nvPr/>
        </p:nvPicPr>
        <p:blipFill>
          <a:blip r:embed="rId2" cstate="print"/>
          <a:srcRect l="9931" t="38773" r="54864" b="35650"/>
          <a:stretch>
            <a:fillRect/>
          </a:stretch>
        </p:blipFill>
        <p:spPr bwMode="auto">
          <a:xfrm>
            <a:off x="3059832" y="1772816"/>
            <a:ext cx="2880320" cy="2880320"/>
          </a:xfrm>
          <a:prstGeom prst="rect">
            <a:avLst/>
          </a:prstGeom>
          <a:noFill/>
        </p:spPr>
      </p:pic>
      <p:pic>
        <p:nvPicPr>
          <p:cNvPr id="11" name="Picture 2" descr="C:\Users\1\Desktop\ЛЫКОВА\ЛЫКОВА ЛЕПКА\Ч.7 БУКАШКИ НА ЛУГУ\1А.jpg"/>
          <p:cNvPicPr>
            <a:picLocks noChangeAspect="1" noChangeArrowheads="1"/>
          </p:cNvPicPr>
          <p:nvPr/>
        </p:nvPicPr>
        <p:blipFill>
          <a:blip r:embed="rId2" cstate="print"/>
          <a:srcRect l="9931" t="66369" r="54864" b="8053"/>
          <a:stretch>
            <a:fillRect/>
          </a:stretch>
        </p:blipFill>
        <p:spPr bwMode="auto">
          <a:xfrm>
            <a:off x="6084168" y="3573016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37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2013-09-27T15:34:26Z</dcterms:created>
  <dcterms:modified xsi:type="dcterms:W3CDTF">2013-09-29T10:14:23Z</dcterms:modified>
</cp:coreProperties>
</file>