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 varScale="1">
        <p:scale>
          <a:sx n="72" d="100"/>
          <a:sy n="72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Жуки и пауки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" name="Picture 2" descr="C:\Users\1\Desktop\ЛЫКОВА\ЛЫКОВА ЛЕПКА\Ч.7 БУКАШКИ НА ЛУГУ\2.jpg"/>
          <p:cNvPicPr>
            <a:picLocks noChangeAspect="1" noChangeArrowheads="1"/>
          </p:cNvPicPr>
          <p:nvPr/>
        </p:nvPicPr>
        <p:blipFill>
          <a:blip r:embed="rId2" cstate="print"/>
          <a:srcRect l="56384" t="18042" r="10233" b="50429"/>
          <a:stretch>
            <a:fillRect/>
          </a:stretch>
        </p:blipFill>
        <p:spPr bwMode="auto">
          <a:xfrm>
            <a:off x="323528" y="260648"/>
            <a:ext cx="1550942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Users\1\Desktop\ЛЫКОВА\ЛЫКОВА ЛЕПКА\Ч.7 БУКАШКИ НА ЛУГУ\2.jpg"/>
          <p:cNvPicPr>
            <a:picLocks noChangeAspect="1" noChangeArrowheads="1"/>
          </p:cNvPicPr>
          <p:nvPr/>
        </p:nvPicPr>
        <p:blipFill>
          <a:blip r:embed="rId2" cstate="print"/>
          <a:srcRect l="41362" t="56847" r="10233" b="14049"/>
          <a:stretch>
            <a:fillRect/>
          </a:stretch>
        </p:blipFill>
        <p:spPr bwMode="auto">
          <a:xfrm>
            <a:off x="6300192" y="4581128"/>
            <a:ext cx="2349261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ЛЫКОВА\ЛЫКОВА ЛЕПКА\Ч.7 БУКАШКИ НА ЛУГУ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904" t="4017" r="3450" b="1078"/>
          <a:stretch>
            <a:fillRect/>
          </a:stretch>
        </p:blipFill>
        <p:spPr bwMode="auto">
          <a:xfrm>
            <a:off x="323528" y="258467"/>
            <a:ext cx="4464496" cy="6294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56792"/>
            <a:ext cx="4104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Обогащение представления о разнообразии жуков и пауков;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Сравнение </a:t>
            </a:r>
            <a:r>
              <a:rPr lang="ru-RU" b="1" i="1" dirty="0" smtClean="0">
                <a:solidFill>
                  <a:srgbClr val="002060"/>
                </a:solidFill>
              </a:rPr>
              <a:t>жука (6 ножек как у всех насекомых) и паука (8 ножек);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</a:rPr>
              <a:t>П</a:t>
            </a:r>
            <a:r>
              <a:rPr lang="ru-RU" b="1" i="1" dirty="0" smtClean="0">
                <a:solidFill>
                  <a:srgbClr val="002060"/>
                </a:solidFill>
              </a:rPr>
              <a:t>оиск  </a:t>
            </a:r>
            <a:r>
              <a:rPr lang="ru-RU" b="1" i="1" dirty="0" smtClean="0">
                <a:solidFill>
                  <a:srgbClr val="002060"/>
                </a:solidFill>
              </a:rPr>
              <a:t>способов для лепки туловища (диск, полусфера) и ног, изображение паутины;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60648"/>
            <a:ext cx="5227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Жуки и пауки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1\Desktop\ЛЫКОВА\ЛЫКОВА ЛЕПКА\Ч.7 БУКАШКИ НА ЛУГУ\2.jpg"/>
          <p:cNvPicPr>
            <a:picLocks noChangeAspect="1" noChangeArrowheads="1"/>
          </p:cNvPicPr>
          <p:nvPr/>
        </p:nvPicPr>
        <p:blipFill>
          <a:blip r:embed="rId2" cstate="print"/>
          <a:srcRect l="7979" t="2899" r="10233" b="4348"/>
          <a:stretch>
            <a:fillRect/>
          </a:stretch>
        </p:blipFill>
        <p:spPr bwMode="auto">
          <a:xfrm>
            <a:off x="5364088" y="873594"/>
            <a:ext cx="3528392" cy="5507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1\Desktop\ЛЫКОВА\ЛЫКОВА ЛЕПКА\Ч.7 БУКАШКИ НА ЛУГУ\2А.jpg"/>
          <p:cNvPicPr>
            <a:picLocks noChangeAspect="1" noChangeArrowheads="1"/>
          </p:cNvPicPr>
          <p:nvPr/>
        </p:nvPicPr>
        <p:blipFill>
          <a:blip r:embed="rId2" cstate="print"/>
          <a:srcRect l="9829" t="11399" r="54808" b="61170"/>
          <a:stretch>
            <a:fillRect/>
          </a:stretch>
        </p:blipFill>
        <p:spPr bwMode="auto">
          <a:xfrm>
            <a:off x="251520" y="332656"/>
            <a:ext cx="2808312" cy="2998414"/>
          </a:xfrm>
          <a:prstGeom prst="rect">
            <a:avLst/>
          </a:prstGeom>
          <a:noFill/>
        </p:spPr>
      </p:pic>
      <p:pic>
        <p:nvPicPr>
          <p:cNvPr id="5" name="Picture 3" descr="C:\Users\1\Desktop\ЛЫКОВА\ЛЫКОВА ЛЕПКА\Ч.7 БУКАШКИ НА ЛУГУ\2А.jpg"/>
          <p:cNvPicPr>
            <a:picLocks noChangeAspect="1" noChangeArrowheads="1"/>
          </p:cNvPicPr>
          <p:nvPr/>
        </p:nvPicPr>
        <p:blipFill>
          <a:blip r:embed="rId2" cstate="print"/>
          <a:srcRect l="10409" t="38830" r="55388" b="33080"/>
          <a:stretch>
            <a:fillRect/>
          </a:stretch>
        </p:blipFill>
        <p:spPr bwMode="auto">
          <a:xfrm>
            <a:off x="3131840" y="1484784"/>
            <a:ext cx="2841546" cy="3212183"/>
          </a:xfrm>
          <a:prstGeom prst="rect">
            <a:avLst/>
          </a:prstGeom>
          <a:noFill/>
        </p:spPr>
      </p:pic>
      <p:pic>
        <p:nvPicPr>
          <p:cNvPr id="6" name="Picture 3" descr="C:\Users\1\Desktop\ЛЫКОВА\ЛЫКОВА ЛЕПКА\Ч.7 БУКАШКИ НА ЛУГУ\2А.jpg"/>
          <p:cNvPicPr>
            <a:picLocks noChangeAspect="1" noChangeArrowheads="1"/>
          </p:cNvPicPr>
          <p:nvPr/>
        </p:nvPicPr>
        <p:blipFill>
          <a:blip r:embed="rId2" cstate="print"/>
          <a:srcRect l="10409" t="66509" r="55388" b="7152"/>
          <a:stretch>
            <a:fillRect/>
          </a:stretch>
        </p:blipFill>
        <p:spPr bwMode="auto">
          <a:xfrm>
            <a:off x="6012160" y="3472205"/>
            <a:ext cx="2880320" cy="305313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16216" y="404664"/>
            <a:ext cx="2056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П</a:t>
            </a:r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аук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1\Desktop\ЛЫКОВА\ЛЫКОВА ЛЕПКА\Ч.7 БУКАШКИ НА ЛУГУ\2А.jpg"/>
          <p:cNvPicPr>
            <a:picLocks noChangeAspect="1" noChangeArrowheads="1"/>
          </p:cNvPicPr>
          <p:nvPr/>
        </p:nvPicPr>
        <p:blipFill>
          <a:blip r:embed="rId2" cstate="print"/>
          <a:srcRect l="52047" t="10740" r="12264" b="61170"/>
          <a:stretch>
            <a:fillRect/>
          </a:stretch>
        </p:blipFill>
        <p:spPr bwMode="auto">
          <a:xfrm>
            <a:off x="251520" y="332656"/>
            <a:ext cx="2664296" cy="2886321"/>
          </a:xfrm>
          <a:prstGeom prst="rect">
            <a:avLst/>
          </a:prstGeom>
          <a:noFill/>
        </p:spPr>
      </p:pic>
      <p:pic>
        <p:nvPicPr>
          <p:cNvPr id="6" name="Picture 3" descr="C:\Users\1\Desktop\ЛЫКОВА\ЛЫКОВА ЛЕПКА\Ч.7 БУКАШКИ НА ЛУГУ\2А.jpg"/>
          <p:cNvPicPr>
            <a:picLocks noChangeAspect="1" noChangeArrowheads="1"/>
          </p:cNvPicPr>
          <p:nvPr/>
        </p:nvPicPr>
        <p:blipFill>
          <a:blip r:embed="rId2" cstate="print"/>
          <a:srcRect l="51874" t="38704" r="12437" b="34287"/>
          <a:stretch>
            <a:fillRect/>
          </a:stretch>
        </p:blipFill>
        <p:spPr bwMode="auto">
          <a:xfrm>
            <a:off x="3059832" y="1772816"/>
            <a:ext cx="2808312" cy="2925325"/>
          </a:xfrm>
          <a:prstGeom prst="rect">
            <a:avLst/>
          </a:prstGeom>
          <a:noFill/>
        </p:spPr>
      </p:pic>
      <p:pic>
        <p:nvPicPr>
          <p:cNvPr id="7" name="Picture 3" descr="C:\Users\1\Desktop\ЛЫКОВА\ЛЫКОВА ЛЕПКА\Ч.7 БУКАШКИ НА ЛУГУ\2А.jpg"/>
          <p:cNvPicPr>
            <a:picLocks noChangeAspect="1" noChangeArrowheads="1"/>
          </p:cNvPicPr>
          <p:nvPr/>
        </p:nvPicPr>
        <p:blipFill>
          <a:blip r:embed="rId2" cstate="print"/>
          <a:srcRect l="51874" t="65713" r="12437" b="7278"/>
          <a:stretch>
            <a:fillRect/>
          </a:stretch>
        </p:blipFill>
        <p:spPr bwMode="auto">
          <a:xfrm>
            <a:off x="6089929" y="3356992"/>
            <a:ext cx="2765107" cy="28803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32240" y="404664"/>
            <a:ext cx="16257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Жук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74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16</cp:revision>
  <dcterms:created xsi:type="dcterms:W3CDTF">2013-09-27T15:34:26Z</dcterms:created>
  <dcterms:modified xsi:type="dcterms:W3CDTF">2013-09-29T10:45:45Z</dcterms:modified>
</cp:coreProperties>
</file>