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72" d="100"/>
          <a:sy n="72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Нарядные жуки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3" descr="C:\Users\1\Desktop\ЛЫКОВА\ЛЫКОВА ЛЕПКА\Ч.7 БУКАШКИ НА ЛУГУ\3.jpg"/>
          <p:cNvPicPr>
            <a:picLocks noChangeAspect="1" noChangeArrowheads="1"/>
          </p:cNvPicPr>
          <p:nvPr/>
        </p:nvPicPr>
        <p:blipFill>
          <a:blip r:embed="rId2" cstate="print"/>
          <a:srcRect l="7984" t="4640" r="46050" b="60349"/>
          <a:stretch>
            <a:fillRect/>
          </a:stretch>
        </p:blipFill>
        <p:spPr bwMode="auto">
          <a:xfrm>
            <a:off x="179512" y="4221088"/>
            <a:ext cx="2232248" cy="2340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C:\Users\1\Desktop\ЛЫКОВА\ЛЫКОВА ЛЕПКА\Ч.7 БУКАШКИ НА ЛУГУ\3.jpg"/>
          <p:cNvPicPr>
            <a:picLocks noChangeAspect="1" noChangeArrowheads="1"/>
          </p:cNvPicPr>
          <p:nvPr/>
        </p:nvPicPr>
        <p:blipFill>
          <a:blip r:embed="rId2" cstate="print"/>
          <a:srcRect l="58398" t="19183" r="8981" b="54963"/>
          <a:stretch>
            <a:fillRect/>
          </a:stretch>
        </p:blipFill>
        <p:spPr bwMode="auto">
          <a:xfrm>
            <a:off x="6948264" y="332656"/>
            <a:ext cx="1872208" cy="2042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7 БУКАШКИ НА ЛУГУ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904" t="4017" r="3450" b="1078"/>
          <a:stretch>
            <a:fillRect/>
          </a:stretch>
        </p:blipFill>
        <p:spPr bwMode="auto">
          <a:xfrm>
            <a:off x="323528" y="258467"/>
            <a:ext cx="4464496" cy="629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492896"/>
            <a:ext cx="4104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Уточнение преставления о строении и разнообразии жуков;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Лепка жуков на основе полусферы;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Оформление жуков пятнышками (божья коровка) и полосками (жук-рогач);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Создание композиции «Такие разные жуки»;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88640"/>
            <a:ext cx="38892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Нарядные</a:t>
            </a:r>
          </a:p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жуки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" name="Picture 3" descr="C:\Users\1\Desktop\ЛЫКОВА\ЛЫКОВА ЛЕПКА\Ч.7 БУКАШКИ НА ЛУГУ\3.jpg"/>
          <p:cNvPicPr>
            <a:picLocks noChangeAspect="1" noChangeArrowheads="1"/>
          </p:cNvPicPr>
          <p:nvPr/>
        </p:nvPicPr>
        <p:blipFill>
          <a:blip r:embed="rId2" cstate="print"/>
          <a:srcRect l="7984" t="4640" r="8981" b="4870"/>
          <a:stretch>
            <a:fillRect/>
          </a:stretch>
        </p:blipFill>
        <p:spPr bwMode="auto">
          <a:xfrm>
            <a:off x="4644008" y="368660"/>
            <a:ext cx="4032448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ЛЫКОВА\ЛЫКОВА ЛЕПКА\Ч.7 БУКАШКИ НА ЛУГУ\3А.jpg"/>
          <p:cNvPicPr>
            <a:picLocks noChangeAspect="1" noChangeArrowheads="1"/>
          </p:cNvPicPr>
          <p:nvPr/>
        </p:nvPicPr>
        <p:blipFill>
          <a:blip r:embed="rId2" cstate="print"/>
          <a:srcRect l="9693" t="10564" r="54764" b="61266"/>
          <a:stretch>
            <a:fillRect/>
          </a:stretch>
        </p:blipFill>
        <p:spPr bwMode="auto">
          <a:xfrm>
            <a:off x="251520" y="260648"/>
            <a:ext cx="2736305" cy="2985060"/>
          </a:xfrm>
          <a:prstGeom prst="rect">
            <a:avLst/>
          </a:prstGeom>
          <a:noFill/>
        </p:spPr>
      </p:pic>
      <p:pic>
        <p:nvPicPr>
          <p:cNvPr id="4" name="Picture 2" descr="C:\Users\1\Desktop\ЛЫКОВА\ЛЫКОВА ЛЕПКА\Ч.7 БУКАШКИ НА ЛУГУ\3А.jpg"/>
          <p:cNvPicPr>
            <a:picLocks noChangeAspect="1" noChangeArrowheads="1"/>
          </p:cNvPicPr>
          <p:nvPr/>
        </p:nvPicPr>
        <p:blipFill>
          <a:blip r:embed="rId2" cstate="print"/>
          <a:srcRect l="9693" t="38733" r="54764" b="33926"/>
          <a:stretch>
            <a:fillRect/>
          </a:stretch>
        </p:blipFill>
        <p:spPr bwMode="auto">
          <a:xfrm>
            <a:off x="3067834" y="2060848"/>
            <a:ext cx="2872320" cy="3041280"/>
          </a:xfrm>
          <a:prstGeom prst="rect">
            <a:avLst/>
          </a:prstGeom>
          <a:noFill/>
        </p:spPr>
      </p:pic>
      <p:pic>
        <p:nvPicPr>
          <p:cNvPr id="5" name="Picture 2" descr="C:\Users\1\Desktop\ЛЫКОВА\ЛЫКОВА ЛЕПКА\Ч.7 БУКАШКИ НА ЛУГУ\3А.jpg"/>
          <p:cNvPicPr>
            <a:picLocks noChangeAspect="1" noChangeArrowheads="1"/>
          </p:cNvPicPr>
          <p:nvPr/>
        </p:nvPicPr>
        <p:blipFill>
          <a:blip r:embed="rId2" cstate="print"/>
          <a:srcRect l="9693" t="65729" r="51533" b="3753"/>
          <a:stretch>
            <a:fillRect/>
          </a:stretch>
        </p:blipFill>
        <p:spPr bwMode="auto">
          <a:xfrm>
            <a:off x="6012160" y="3561016"/>
            <a:ext cx="2808312" cy="30423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39016" y="260648"/>
            <a:ext cx="32752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Божья</a:t>
            </a:r>
          </a:p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коровка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7 БУКАШКИ НА ЛУГУ\3А.jpg"/>
          <p:cNvPicPr>
            <a:picLocks noChangeAspect="1" noChangeArrowheads="1"/>
          </p:cNvPicPr>
          <p:nvPr/>
        </p:nvPicPr>
        <p:blipFill>
          <a:blip r:embed="rId2" cstate="print"/>
          <a:srcRect l="51698" t="10564" r="12759" b="61266"/>
          <a:stretch>
            <a:fillRect/>
          </a:stretch>
        </p:blipFill>
        <p:spPr bwMode="auto">
          <a:xfrm>
            <a:off x="323528" y="260648"/>
            <a:ext cx="2952328" cy="3220721"/>
          </a:xfrm>
          <a:prstGeom prst="rect">
            <a:avLst/>
          </a:prstGeom>
          <a:noFill/>
        </p:spPr>
      </p:pic>
      <p:pic>
        <p:nvPicPr>
          <p:cNvPr id="3" name="Picture 2" descr="C:\Users\1\Desktop\ЛЫКОВА\ЛЫКОВА ЛЕПКА\Ч.7 БУКАШКИ НА ЛУГУ\3А.jpg"/>
          <p:cNvPicPr>
            <a:picLocks noChangeAspect="1" noChangeArrowheads="1"/>
          </p:cNvPicPr>
          <p:nvPr/>
        </p:nvPicPr>
        <p:blipFill>
          <a:blip r:embed="rId2" cstate="print"/>
          <a:srcRect l="51698" t="38733" r="12759" b="35158"/>
          <a:stretch>
            <a:fillRect/>
          </a:stretch>
        </p:blipFill>
        <p:spPr bwMode="auto">
          <a:xfrm>
            <a:off x="3275856" y="1988840"/>
            <a:ext cx="2952328" cy="2985059"/>
          </a:xfrm>
          <a:prstGeom prst="rect">
            <a:avLst/>
          </a:prstGeom>
          <a:noFill/>
        </p:spPr>
      </p:pic>
      <p:pic>
        <p:nvPicPr>
          <p:cNvPr id="4" name="Picture 2" descr="C:\Users\1\Desktop\ЛЫКОВА\ЛЫКОВА ЛЕПКА\Ч.7 БУКАШКИ НА ЛУГУ\3А.jpg"/>
          <p:cNvPicPr>
            <a:picLocks noChangeAspect="1" noChangeArrowheads="1"/>
          </p:cNvPicPr>
          <p:nvPr/>
        </p:nvPicPr>
        <p:blipFill>
          <a:blip r:embed="rId2" cstate="print"/>
          <a:srcRect l="51698" t="65729" r="12759" b="4927"/>
          <a:stretch>
            <a:fillRect/>
          </a:stretch>
        </p:blipFill>
        <p:spPr bwMode="auto">
          <a:xfrm>
            <a:off x="6228184" y="3501008"/>
            <a:ext cx="2736304" cy="31094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7984" y="260648"/>
            <a:ext cx="4392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Жук-</a:t>
            </a:r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рогач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68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15</cp:revision>
  <dcterms:created xsi:type="dcterms:W3CDTF">2013-09-27T15:34:26Z</dcterms:created>
  <dcterms:modified xsi:type="dcterms:W3CDTF">2013-09-29T11:01:23Z</dcterms:modified>
</cp:coreProperties>
</file>