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7" r:id="rId3"/>
    <p:sldId id="259" r:id="rId4"/>
    <p:sldId id="268" r:id="rId5"/>
    <p:sldId id="269" r:id="rId6"/>
    <p:sldId id="262" r:id="rId7"/>
    <p:sldId id="272" r:id="rId8"/>
    <p:sldId id="258" r:id="rId9"/>
    <p:sldId id="270" r:id="rId10"/>
    <p:sldId id="263" r:id="rId11"/>
    <p:sldId id="273" r:id="rId12"/>
    <p:sldId id="271" r:id="rId13"/>
    <p:sldId id="265" r:id="rId14"/>
    <p:sldId id="27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99"/>
    <a:srgbClr val="008000"/>
    <a:srgbClr val="99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2-05T21:41:34.919" idx="1">
    <p:pos x="6435" y="1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FDBA9-2A97-4123-8EC1-727C54858569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653A9-2480-4EBD-A92B-A1C12C442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гости </a:t>
            </a:r>
            <a:r>
              <a:rPr lang="ru-RU" smtClean="0"/>
              <a:t>к радуге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53A9-2480-4EBD-A92B-A1C12C442C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Music\&#1053;&#1086;&#1074;&#1072;&#1103;%20&#1087;&#1072;&#1087;&#1082;&#1072;\&#1053;&#1077;&#1080;&#1079;&#1074;&#1077;&#1089;&#1090;&#1085;&#1099;&#1081;%20&#1072;&#1083;&#1100;&#1073;&#1086;&#1084;%20(13_02_2012%2021_01_03)\14%20&#1044;&#1086;&#1088;&#1086;&#1078;&#1082;&#1072;%2014.wma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Music\&#1074;%20&#1075;&#1086;&#1089;&#1090;&#1103;&#1093;%20&#1091;%20&#1041;&#1091;&#1088;&#1072;&#1090;&#1080;&#1085;&#1086;\pesenka_o_raduge\&#1052;&#1091;&#1079;&#1082;&#1083;&#1080;&#1087;%20%20&#1055;&#1077;&#1089;&#1077;&#1085;&#1082;&#1072;%20&#1086;%20&#1088;&#1072;&#1076;&#1091;&#1075;&#1077;\&#1052;&#1091;&#1079;&#1099;&#1082;&#1072;&#1083;&#1100;&#1085;&#1099;&#1081;%20&#1082;&#1083;&#1080;&#1087;%20&#1055;&#1077;&#1089;&#1077;&#1085;&#1082;&#1072;%20&#1086;%20&#1088;&#1072;&#1076;&#1091;&#1075;&#1077;.wm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file:///C:\Users\1\Music\&#1074;%20&#1075;&#1086;&#1089;&#1090;&#1103;&#1093;%20&#1091;%20&#1041;&#1091;&#1088;&#1072;&#1090;&#1080;&#1085;&#1086;\vmeste_veselo_shagat.mp3" TargetMode="External"/><Relationship Id="rId1" Type="http://schemas.openxmlformats.org/officeDocument/2006/relationships/audio" Target="file:///H:\&#1084;&#1091;&#1079;&#1099;&#1082;&#1072;\&#1074;&#1084;&#1077;&#1089;&#1090;&#1077;%20&#1074;&#1077;&#1089;&#1077;&#1083;&#1086;%20&#1096;&#1072;&#1075;&#1072;&#1090;&#110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\Music\&#1053;&#1086;&#1074;&#1072;&#1103;%20&#1087;&#1072;&#1087;&#1082;&#1072;\&#1053;&#1077;&#1080;&#1079;&#1074;&#1077;&#1089;&#1090;&#1085;&#1099;&#1081;%20&#1072;&#1083;&#1100;&#1073;&#1086;&#1084;%20(13_02_2012%2020_40_22)\02%20&#1044;&#1086;&#1088;&#1086;&#1078;&#1082;&#1072;%202.wma" TargetMode="External"/><Relationship Id="rId1" Type="http://schemas.openxmlformats.org/officeDocument/2006/relationships/audio" Target="file:///C:\Users\1\Desktop\&#1053;&#1077;&#1080;&#1079;&#1074;&#1077;&#1089;&#1090;&#1085;&#1099;&#1081;%20&#1072;&#1083;&#1100;&#1073;&#1086;&#1084;%20(13_02_2012%2020_31_24)\01%20&#1044;&#1086;&#1088;&#1086;&#1078;&#1082;&#1072;%201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Music\&#1053;&#1086;&#1074;&#1072;&#1103;%20&#1087;&#1072;&#1087;&#1082;&#1072;\&#1053;&#1077;&#1080;&#1079;&#1074;&#1077;&#1089;&#1090;&#1085;&#1099;&#1081;%20&#1072;&#1083;&#1100;&#1073;&#1086;&#1084;%20(13_02_2012%2020_40_22)\12%20&#1044;&#1086;&#1088;&#1086;&#1078;&#1082;&#1072;%2012.wm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гости к радуге</a:t>
            </a:r>
            <a:endParaRPr lang="ru-RU" dirty="0"/>
          </a:p>
        </p:txBody>
      </p:sp>
      <p:pic>
        <p:nvPicPr>
          <p:cNvPr id="4" name="Содержимое 3" descr="reWalls.com-2728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1905000" y="0"/>
            <a:ext cx="11664000" cy="6834391"/>
          </a:xfr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764856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8000" dirty="0" smtClean="0"/>
              <a:t>В гости к радуге</a:t>
            </a:r>
            <a:endParaRPr lang="ru-RU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6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-2083"/>
          <a:stretch>
            <a:fillRect/>
          </a:stretch>
        </p:blipFill>
        <p:spPr>
          <a:xfrm>
            <a:off x="609600" y="381000"/>
            <a:ext cx="8022879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8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4800" y="228600"/>
            <a:ext cx="4495800" cy="3299400"/>
          </a:xfrm>
        </p:spPr>
      </p:pic>
      <p:pic>
        <p:nvPicPr>
          <p:cNvPr id="5" name="Рисунок 4" descr="IMG_688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86400" y="1676400"/>
            <a:ext cx="3429000" cy="3748800"/>
          </a:xfrm>
          <a:prstGeom prst="rect">
            <a:avLst/>
          </a:prstGeom>
        </p:spPr>
      </p:pic>
      <p:pic>
        <p:nvPicPr>
          <p:cNvPr id="6" name="Рисунок 5" descr="IMG_689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33400" y="4038600"/>
            <a:ext cx="4665069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genbogen-sonne-und-wolken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78902" y="54000"/>
            <a:ext cx="7386197" cy="6912000"/>
          </a:xfr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91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-1402"/>
          <a:stretch>
            <a:fillRect/>
          </a:stretch>
        </p:blipFill>
        <p:spPr>
          <a:xfrm>
            <a:off x="800100" y="838200"/>
            <a:ext cx="7543800" cy="5512200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cc260e7be283b9c45df1bc7fb9e2c6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609600" y="0"/>
            <a:ext cx="10439400" cy="7115400"/>
          </a:xfrm>
        </p:spPr>
      </p:pic>
      <p:pic>
        <p:nvPicPr>
          <p:cNvPr id="7" name="14 Дорожка 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752004_1285980149_e52f15b93f6a140975fbab7147ea0e9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6000" y="381000"/>
            <a:ext cx="9108000" cy="6072000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46637-Rainbow-On-Clouds-In-A-Sunny-Sky-Over-A-Meadow-With-Butterflies-And-Flowers-Poster-Art-Print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57400" y="-18"/>
            <a:ext cx="5436000" cy="6832935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inbow11.g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04800" y="457200"/>
            <a:ext cx="8162810" cy="60840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зыкальный клип Песенка о радуг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81000" y="304800"/>
            <a:ext cx="8208000" cy="61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38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228600" y="685800"/>
            <a:ext cx="8640000" cy="4849407"/>
          </a:xfrm>
        </p:spPr>
      </p:pic>
      <p:pic>
        <p:nvPicPr>
          <p:cNvPr id="5" name="вместе весело шаг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 flipH="1" flipV="1">
            <a:off x="4724400" y="3124200"/>
            <a:ext cx="144000" cy="144000"/>
          </a:xfrm>
          <a:prstGeom prst="rect">
            <a:avLst/>
          </a:prstGeom>
        </p:spPr>
      </p:pic>
      <p:pic>
        <p:nvPicPr>
          <p:cNvPr id="6" name="вместе весело шаг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153400" y="4953000"/>
            <a:ext cx="304800" cy="304800"/>
          </a:xfrm>
          <a:prstGeom prst="rect">
            <a:avLst/>
          </a:prstGeom>
        </p:spPr>
      </p:pic>
      <p:pic>
        <p:nvPicPr>
          <p:cNvPr id="7" name="vmeste_veselo_shag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screen"/>
          <a:stretch>
            <a:fillRect/>
          </a:stretch>
        </p:blipFill>
        <p:spPr>
          <a:xfrm>
            <a:off x="85344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5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b19a5c3d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33600" y="685800"/>
            <a:ext cx="5241188" cy="5544000"/>
          </a:xfrm>
        </p:spPr>
      </p:pic>
    </p:spTree>
  </p:cSld>
  <p:clrMapOvr>
    <a:masterClrMapping/>
  </p:clrMapOvr>
  <p:transition>
    <p:wipe dir="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a-37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29600" y="-90000"/>
            <a:ext cx="6484800" cy="69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5819.jpe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990600" y="385368"/>
            <a:ext cx="6696000" cy="6087265"/>
          </a:xfrm>
        </p:spPr>
      </p:pic>
      <p:pic>
        <p:nvPicPr>
          <p:cNvPr id="5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7315200" y="6172200"/>
            <a:ext cx="304800" cy="304800"/>
          </a:xfrm>
          <a:prstGeom prst="rect">
            <a:avLst/>
          </a:prstGeom>
        </p:spPr>
      </p:pic>
      <p:pic>
        <p:nvPicPr>
          <p:cNvPr id="11" name="02 Дорожка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2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668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51106" y="4446000"/>
            <a:ext cx="4192894" cy="2412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6872.JPG"/>
          <p:cNvPicPr>
            <a:picLocks noChangeAspect="1"/>
          </p:cNvPicPr>
          <p:nvPr/>
        </p:nvPicPr>
        <p:blipFill>
          <a:blip r:embed="rId5" cstate="screen"/>
          <a:srcRect t="-480"/>
          <a:stretch>
            <a:fillRect/>
          </a:stretch>
        </p:blipFill>
        <p:spPr>
          <a:xfrm>
            <a:off x="5658719" y="0"/>
            <a:ext cx="3485281" cy="3276000"/>
          </a:xfrm>
          <a:prstGeom prst="rect">
            <a:avLst/>
          </a:prstGeom>
        </p:spPr>
      </p:pic>
      <p:pic>
        <p:nvPicPr>
          <p:cNvPr id="8" name="Рисунок 7" descr="IMG_687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4734000"/>
            <a:ext cx="4198598" cy="2124000"/>
          </a:xfrm>
          <a:prstGeom prst="rect">
            <a:avLst/>
          </a:prstGeom>
        </p:spPr>
      </p:pic>
      <p:pic>
        <p:nvPicPr>
          <p:cNvPr id="13" name="Содержимое 12" descr="IMG_6871.JPG"/>
          <p:cNvPicPr>
            <a:picLocks noGrp="1" noChangeAspect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9" y="-1"/>
            <a:ext cx="3477565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669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2743200" y="2133600"/>
            <a:ext cx="3678799" cy="3024000"/>
          </a:xfrm>
          <a:prstGeom prst="hex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2 Дорожка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screen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</Words>
  <Application>Microsoft Office PowerPoint</Application>
  <PresentationFormat>Экран (4:3)</PresentationFormat>
  <Paragraphs>4</Paragraphs>
  <Slides>15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В гости к радуге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2012-02-04T16:48:31Z</dcterms:created>
  <dcterms:modified xsi:type="dcterms:W3CDTF">2012-02-28T15:32:55Z</dcterms:modified>
</cp:coreProperties>
</file>