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6" r:id="rId4"/>
    <p:sldId id="270" r:id="rId5"/>
    <p:sldId id="257" r:id="rId6"/>
    <p:sldId id="259" r:id="rId7"/>
    <p:sldId id="258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3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47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76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01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7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86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1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05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09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34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945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63F74-711E-4103-9D31-9AFB5F0AF391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398C-13C5-414E-B4BB-CF440CC07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865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lenagold.ru/fon/tkan/tkan/geze/gezetkan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7"/>
            <a:ext cx="9296400" cy="698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813173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FFFF"/>
                </a:solidFill>
                <a:latin typeface="Monotype Corsiva" pitchFamily="66" charset="0"/>
              </a:rPr>
              <a:t>Мастер </a:t>
            </a:r>
            <a:r>
              <a:rPr lang="ru-RU" sz="4400" b="1" dirty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Monotype Corsiva" pitchFamily="66" charset="0"/>
              </a:rPr>
              <a:t>- класс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FFFF"/>
                </a:solidFill>
                <a:latin typeface="Monotype Corsiva" pitchFamily="66" charset="0"/>
              </a:rPr>
              <a:t>«Букет сирени»</a:t>
            </a:r>
            <a:endParaRPr lang="ru-RU" sz="4400" b="1" dirty="0">
              <a:solidFill>
                <a:srgbClr val="FFFFFF"/>
              </a:solidFill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FFFFFF"/>
              </a:solidFill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  <a:latin typeface="Monotype Corsiva" pitchFamily="66" charset="0"/>
              </a:rPr>
              <a:t>Коллективная работа подготовительной группы №4.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FFFFFF"/>
              </a:solidFill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Составила и провела воспитатель</a:t>
            </a:r>
            <a:r>
              <a:rPr lang="ru-RU" sz="2000" b="1" dirty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ГБДОУ  №69  Тронь Лариса Павловна</a:t>
            </a:r>
            <a:endParaRPr lang="ru-RU" sz="2000" b="1" dirty="0">
              <a:solidFill>
                <a:srgbClr val="FFFF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52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800000"/>
                </a:solidFill>
              </a:rPr>
              <a:t>И вот что получилось!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01416"/>
            <a:ext cx="3713460" cy="5256584"/>
          </a:xfrm>
        </p:spPr>
      </p:pic>
    </p:spTree>
    <p:extLst>
      <p:ext uri="{BB962C8B-B14F-4D97-AF65-F5344CB8AC3E}">
        <p14:creationId xmlns="" xmlns:p14="http://schemas.microsoft.com/office/powerpoint/2010/main" val="138790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/>
          </a:p>
        </p:txBody>
      </p:sp>
      <p:pic>
        <p:nvPicPr>
          <p:cNvPr id="12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80" y="1600200"/>
            <a:ext cx="544203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952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41438"/>
            <a:ext cx="4176464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14"/>
          <p:cNvSpPr>
            <a:spLocks noGrp="1"/>
          </p:cNvSpPr>
          <p:nvPr>
            <p:ph sz="half" idx="4294967295"/>
          </p:nvPr>
        </p:nvSpPr>
        <p:spPr>
          <a:xfrm>
            <a:off x="4932040" y="1340768"/>
            <a:ext cx="3744416" cy="43924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Голубая, лиловая, синяя, белая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Расцвела весною сирень.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Я хожу и любуюсь, как околдованная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На цветущие кисти весь день.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Гроздья сирени бушуют разными цветами,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От разноцветья этого кружиться голова,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Природа их окрасила, как будто бы мазками,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Сирень любимицей у неё всегда была. </a:t>
            </a:r>
          </a:p>
        </p:txBody>
      </p:sp>
    </p:spTree>
    <p:extLst>
      <p:ext uri="{BB962C8B-B14F-4D97-AF65-F5344CB8AC3E}">
        <p14:creationId xmlns="" xmlns:p14="http://schemas.microsoft.com/office/powerpoint/2010/main" val="313891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Для работы нужно: альбомный  лист, цветная бумага зелёного, фиолетового  и сиреневого цветов, карандаш, клей, ножницы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endParaRPr lang="ru-RU" sz="2000" dirty="0"/>
          </a:p>
        </p:txBody>
      </p:sp>
      <p:pic>
        <p:nvPicPr>
          <p:cNvPr id="8" name="Picture 11" descr="http://s39.radikal.ru/i085/0809/1c/a65ed785f18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833">
            <a:off x="1124119" y="2072705"/>
            <a:ext cx="2704762" cy="358095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http://allday.ru/uploads/posts/2008-10/1225414476_avosedn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2445">
            <a:off x="4712460" y="1918436"/>
            <a:ext cx="4038600" cy="376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42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457200" algn="l"/>
                <a:tab pos="1714500" algn="l"/>
              </a:tabLst>
            </a:pP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Правила </a:t>
            </a:r>
            <a:r>
              <a:rPr lang="ru-RU" sz="3200" b="1" dirty="0">
                <a:solidFill>
                  <a:srgbClr val="800000"/>
                </a:solidFill>
              </a:rPr>
              <a:t>безопасной работы </a:t>
            </a:r>
            <a:br>
              <a:rPr lang="ru-RU" sz="3200" b="1" dirty="0">
                <a:solidFill>
                  <a:srgbClr val="800000"/>
                </a:solidFill>
              </a:rPr>
            </a:br>
            <a:r>
              <a:rPr lang="ru-RU" sz="3200" b="1" dirty="0">
                <a:solidFill>
                  <a:srgbClr val="800000"/>
                </a:solidFill>
              </a:rPr>
              <a:t>              с ножницами:</a:t>
            </a:r>
            <a:br>
              <a:rPr lang="ru-RU" sz="3200" b="1" dirty="0">
                <a:solidFill>
                  <a:srgbClr val="800000"/>
                </a:solidFill>
              </a:rPr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•"/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Работай ножницами только на своём</a:t>
            </a:r>
          </a:p>
          <a:p>
            <a:pPr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  рабочем месте.</a:t>
            </a:r>
          </a:p>
          <a:p>
            <a:pPr>
              <a:buFontTx/>
              <a:buChar char="•"/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 Ножницы клади кольцами к себе.</a:t>
            </a:r>
          </a:p>
          <a:p>
            <a:pPr>
              <a:buFontTx/>
              <a:buChar char="•"/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 Подавай ножницы кольцами вперёд.</a:t>
            </a:r>
          </a:p>
          <a:p>
            <a:pPr>
              <a:buFontTx/>
              <a:buChar char="•"/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 Не оставляй ножницы открытыми.</a:t>
            </a:r>
          </a:p>
          <a:p>
            <a:pPr>
              <a:buFontTx/>
              <a:buChar char="•"/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 Храни ножницы в чехле лезвиями </a:t>
            </a:r>
          </a:p>
          <a:p>
            <a:pPr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  вниз.</a:t>
            </a:r>
          </a:p>
          <a:p>
            <a:pPr>
              <a:buFontTx/>
              <a:buChar char="•"/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 Не играй с ножницами, не подноси </a:t>
            </a:r>
          </a:p>
          <a:p>
            <a:pPr>
              <a:tabLst>
                <a:tab pos="457200" algn="l"/>
                <a:tab pos="1714500" algn="l"/>
              </a:tabLst>
            </a:pPr>
            <a:r>
              <a:rPr lang="ru-RU" b="1" dirty="0">
                <a:solidFill>
                  <a:srgbClr val="800000"/>
                </a:solidFill>
              </a:rPr>
              <a:t>  ножницы к лицу.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430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800000"/>
                </a:solidFill>
              </a:rPr>
              <a:t>ШАГ 1.</a:t>
            </a:r>
            <a:r>
              <a:rPr lang="ru-RU" sz="2000" b="1" dirty="0" smtClean="0">
                <a:solidFill>
                  <a:srgbClr val="800000"/>
                </a:solidFill>
              </a:rPr>
              <a:t> Для одного соцветия потребуется 15-20 кругов фиолетовой бумаги. Размер: </a:t>
            </a:r>
            <a:r>
              <a:rPr lang="en-US" sz="2000" b="1" dirty="0" smtClean="0">
                <a:solidFill>
                  <a:srgbClr val="800000"/>
                </a:solidFill>
              </a:rPr>
              <a:t>r</a:t>
            </a:r>
            <a:r>
              <a:rPr lang="ru-RU" sz="2000" b="1" dirty="0" smtClean="0">
                <a:solidFill>
                  <a:srgbClr val="800000"/>
                </a:solidFill>
              </a:rPr>
              <a:t>=1,5 см. Круг складываем пополам и ещё раз пополам, закругляем нижний правый угол и разворачиваем заготовку.</a:t>
            </a:r>
            <a:endParaRPr lang="ru-RU" sz="20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8955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>
                <a:solidFill>
                  <a:srgbClr val="800000"/>
                </a:solidFill>
              </a:rPr>
              <a:t>ШАГ 2. </a:t>
            </a:r>
            <a:r>
              <a:rPr lang="ru-RU" sz="2000" b="1" dirty="0" smtClean="0">
                <a:solidFill>
                  <a:srgbClr val="800000"/>
                </a:solidFill>
              </a:rPr>
              <a:t>Вырезаем «морковку» из альбомного листа. Прямоугольник размером 15</a:t>
            </a:r>
            <a:r>
              <a:rPr lang="en-US" sz="2000" b="1" dirty="0" smtClean="0">
                <a:solidFill>
                  <a:srgbClr val="800000"/>
                </a:solidFill>
              </a:rPr>
              <a:t>x7</a:t>
            </a:r>
            <a:r>
              <a:rPr lang="ru-RU" sz="2000" b="1" dirty="0" smtClean="0">
                <a:solidFill>
                  <a:srgbClr val="800000"/>
                </a:solidFill>
              </a:rPr>
              <a:t>,5 см. Нам потребуется 5 «морковок»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359"/>
            <a:ext cx="4038600" cy="30296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5307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>
                <a:solidFill>
                  <a:srgbClr val="800000"/>
                </a:solidFill>
              </a:rPr>
              <a:t>ШАГ </a:t>
            </a:r>
            <a:r>
              <a:rPr lang="ru-RU" sz="2000" b="1" u="sng" dirty="0" smtClean="0">
                <a:solidFill>
                  <a:srgbClr val="800000"/>
                </a:solidFill>
              </a:rPr>
              <a:t>3</a:t>
            </a:r>
            <a:r>
              <a:rPr lang="ru-RU" sz="2000" b="1" dirty="0" smtClean="0">
                <a:solidFill>
                  <a:srgbClr val="800000"/>
                </a:solidFill>
              </a:rPr>
              <a:t>.Из зелёной бумаги вырезаем прямоугольники размером 7</a:t>
            </a:r>
            <a:r>
              <a:rPr lang="en-US" sz="2000" b="1" dirty="0" smtClean="0">
                <a:solidFill>
                  <a:srgbClr val="800000"/>
                </a:solidFill>
              </a:rPr>
              <a:t>x</a:t>
            </a:r>
            <a:r>
              <a:rPr lang="ru-RU" sz="2000" b="1" dirty="0" smtClean="0">
                <a:solidFill>
                  <a:srgbClr val="800000"/>
                </a:solidFill>
              </a:rPr>
              <a:t>6 см. Складываем прямоугольник пополам и вырезаем листок.  Нам потребовалось 8 листиков.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359"/>
            <a:ext cx="4038600" cy="302964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26195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>
                <a:solidFill>
                  <a:srgbClr val="800000"/>
                </a:solidFill>
              </a:rPr>
              <a:t>ШАГ </a:t>
            </a:r>
            <a:r>
              <a:rPr lang="ru-RU" sz="2000" b="1" u="sng" dirty="0" smtClean="0">
                <a:solidFill>
                  <a:srgbClr val="800000"/>
                </a:solidFill>
              </a:rPr>
              <a:t>4. </a:t>
            </a:r>
            <a:r>
              <a:rPr lang="ru-RU" sz="2000" b="1" dirty="0" smtClean="0">
                <a:solidFill>
                  <a:srgbClr val="800000"/>
                </a:solidFill>
              </a:rPr>
              <a:t>На цветной картон формата А3 наклеиваем стебли, листья и «морковки»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3" y="1602119"/>
            <a:ext cx="3391593" cy="45221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25371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>
                <a:solidFill>
                  <a:srgbClr val="800000"/>
                </a:solidFill>
              </a:rPr>
              <a:t>Шаг 5.</a:t>
            </a:r>
            <a:r>
              <a:rPr lang="ru-RU" sz="2000" b="1" dirty="0" smtClean="0">
                <a:solidFill>
                  <a:srgbClr val="800000"/>
                </a:solidFill>
              </a:rPr>
              <a:t> Готовые цветки наклеиваем на смазанные клеем «морковки». Стараемся приклеивать плотно друг к другу.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3" y="1602119"/>
            <a:ext cx="3391593" cy="4522124"/>
          </a:xfrm>
        </p:spPr>
      </p:pic>
    </p:spTree>
    <p:extLst>
      <p:ext uri="{BB962C8B-B14F-4D97-AF65-F5344CB8AC3E}">
        <p14:creationId xmlns="" xmlns:p14="http://schemas.microsoft.com/office/powerpoint/2010/main" val="364415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Для работы нужно: альбомный  лист, цветная бумага зелёного, фиолетового  и сиреневого цветов, карандаш, клей, ножницы </vt:lpstr>
      <vt:lpstr> Правила безопасной работы                с ножницами: </vt:lpstr>
      <vt:lpstr>ШАГ 1. Для одного соцветия потребуется 15-20 кругов фиолетовой бумаги. Размер: r=1,5 см. Круг складываем пополам и ещё раз пополам, закругляем нижний правый угол и разворачиваем заготовку.</vt:lpstr>
      <vt:lpstr>ШАГ 2. Вырезаем «морковку» из альбомного листа. Прямоугольник размером 15x7,5 см. Нам потребуется 5 «морковок»</vt:lpstr>
      <vt:lpstr>ШАГ 3.Из зелёной бумаги вырезаем прямоугольники размером 7x6 см. Складываем прямоугольник пополам и вырезаем листок.  Нам потребовалось 8 листиков.</vt:lpstr>
      <vt:lpstr>ШАГ 4. На цветной картон формата А3 наклеиваем стебли, листья и «морковки»</vt:lpstr>
      <vt:lpstr>Шаг 5. Готовые цветки наклеиваем на смазанные клеем «морковки». Стараемся приклеивать плотно друг к другу.</vt:lpstr>
      <vt:lpstr>И вот что получилось!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19</cp:revision>
  <dcterms:created xsi:type="dcterms:W3CDTF">2013-06-13T19:09:18Z</dcterms:created>
  <dcterms:modified xsi:type="dcterms:W3CDTF">2013-09-18T08:51:51Z</dcterms:modified>
</cp:coreProperties>
</file>