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8C281F0-0CB8-46A7-8BFD-A426CE618D04}">
          <p14:sldIdLst>
            <p14:sldId id="256"/>
          </p14:sldIdLst>
        </p14:section>
        <p14:section name="Раздел без заголовка" id="{46D48504-8922-46D5-BE11-75B218A7F08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410E-7372-4A0D-8409-8780FBF69C3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C6C9-FD38-43F3-8608-6B833EE93B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51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410E-7372-4A0D-8409-8780FBF69C3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C6C9-FD38-43F3-8608-6B833EE93B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518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410E-7372-4A0D-8409-8780FBF69C3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C6C9-FD38-43F3-8608-6B833EE93B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97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410E-7372-4A0D-8409-8780FBF69C3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C6C9-FD38-43F3-8608-6B833EE93B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07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410E-7372-4A0D-8409-8780FBF69C3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C6C9-FD38-43F3-8608-6B833EE93B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76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410E-7372-4A0D-8409-8780FBF69C3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C6C9-FD38-43F3-8608-6B833EE93B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56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410E-7372-4A0D-8409-8780FBF69C3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C6C9-FD38-43F3-8608-6B833EE93B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649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410E-7372-4A0D-8409-8780FBF69C3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C6C9-FD38-43F3-8608-6B833EE93B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825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410E-7372-4A0D-8409-8780FBF69C3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C6C9-FD38-43F3-8608-6B833EE93B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333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410E-7372-4A0D-8409-8780FBF69C3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C6C9-FD38-43F3-8608-6B833EE93B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17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410E-7372-4A0D-8409-8780FBF69C3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C6C9-FD38-43F3-8608-6B833EE93B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448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4410E-7372-4A0D-8409-8780FBF69C3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FC6C9-FD38-43F3-8608-6B833EE93B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5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4500" y="-42863"/>
            <a:ext cx="10033000" cy="6953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38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Довольный пользователь Microsoft Office</dc:creator>
  <cp:lastModifiedBy>Довольный пользователь Microsoft Office</cp:lastModifiedBy>
  <cp:revision>3</cp:revision>
  <dcterms:created xsi:type="dcterms:W3CDTF">2012-02-06T06:02:13Z</dcterms:created>
  <dcterms:modified xsi:type="dcterms:W3CDTF">2012-02-06T06:09:48Z</dcterms:modified>
</cp:coreProperties>
</file>