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51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51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9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07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7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6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4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82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33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7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4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410E-7372-4A0D-8409-8780FBF69C3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FC6C9-FD38-43F3-8608-6B833EE93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641" y="-38100"/>
            <a:ext cx="10079038" cy="694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2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Довольный пользователь Microsoft Office</dc:creator>
  <cp:lastModifiedBy>Довольный пользователь Microsoft Office</cp:lastModifiedBy>
  <cp:revision>1</cp:revision>
  <dcterms:created xsi:type="dcterms:W3CDTF">2012-02-06T06:02:13Z</dcterms:created>
  <dcterms:modified xsi:type="dcterms:W3CDTF">2012-02-06T06:05:55Z</dcterms:modified>
</cp:coreProperties>
</file>