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5F68A06C-A361-4DF8-938C-916E290E3E84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47" autoAdjust="0"/>
  </p:normalViewPr>
  <p:slideViewPr>
    <p:cSldViewPr>
      <p:cViewPr varScale="1">
        <p:scale>
          <a:sx n="107" d="100"/>
          <a:sy n="107" d="100"/>
        </p:scale>
        <p:origin x="-636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71B9-2ED2-44A6-9CCB-58A4BB33933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F81C-39AA-49B8-8BBD-4C03CF2AB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93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71B9-2ED2-44A6-9CCB-58A4BB33933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F81C-39AA-49B8-8BBD-4C03CF2AB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97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71B9-2ED2-44A6-9CCB-58A4BB33933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F81C-39AA-49B8-8BBD-4C03CF2AB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29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71B9-2ED2-44A6-9CCB-58A4BB33933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F81C-39AA-49B8-8BBD-4C03CF2AB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47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71B9-2ED2-44A6-9CCB-58A4BB33933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F81C-39AA-49B8-8BBD-4C03CF2AB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91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71B9-2ED2-44A6-9CCB-58A4BB33933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F81C-39AA-49B8-8BBD-4C03CF2AB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91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71B9-2ED2-44A6-9CCB-58A4BB33933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F81C-39AA-49B8-8BBD-4C03CF2AB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674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71B9-2ED2-44A6-9CCB-58A4BB33933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F81C-39AA-49B8-8BBD-4C03CF2AB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7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71B9-2ED2-44A6-9CCB-58A4BB33933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F81C-39AA-49B8-8BBD-4C03CF2AB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37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71B9-2ED2-44A6-9CCB-58A4BB33933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F81C-39AA-49B8-8BBD-4C03CF2AB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98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71B9-2ED2-44A6-9CCB-58A4BB33933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F81C-39AA-49B8-8BBD-4C03CF2AB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76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C71B9-2ED2-44A6-9CCB-58A4BB33933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1F81C-39AA-49B8-8BBD-4C03CF2AB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55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7921"/>
            <a:ext cx="8640960" cy="626469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513" y="1268760"/>
            <a:ext cx="9250363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938" y="2495228"/>
            <a:ext cx="9250363" cy="183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оле 3"/>
          <p:cNvSpPr txBox="1">
            <a:spLocks noChangeArrowheads="1"/>
          </p:cNvSpPr>
          <p:nvPr/>
        </p:nvSpPr>
        <p:spPr bwMode="auto">
          <a:xfrm>
            <a:off x="5233392" y="486916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автор:</a:t>
            </a:r>
            <a:r>
              <a:rPr kumimoji="0" lang="ru-RU" sz="16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инструктор  по  ф/К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217981"/>
            <a:ext cx="5976000" cy="159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618186" y="5436476"/>
            <a:ext cx="12870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cap="all" dirty="0">
                <a:ea typeface="Calibri"/>
                <a:cs typeface="Times New Roman"/>
              </a:rPr>
              <a:t>Холодная А.А.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98155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Довольный пользователь Microsoft Office</dc:creator>
  <cp:lastModifiedBy>Довольный пользователь Microsoft Office</cp:lastModifiedBy>
  <cp:revision>3</cp:revision>
  <dcterms:created xsi:type="dcterms:W3CDTF">2012-02-06T05:38:43Z</dcterms:created>
  <dcterms:modified xsi:type="dcterms:W3CDTF">2012-02-06T06:01:55Z</dcterms:modified>
</cp:coreProperties>
</file>