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0" r:id="rId2"/>
    <p:sldId id="261" r:id="rId3"/>
    <p:sldId id="268" r:id="rId4"/>
    <p:sldId id="271" r:id="rId5"/>
    <p:sldId id="276" r:id="rId6"/>
    <p:sldId id="28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98" autoAdjust="0"/>
    <p:restoredTop sz="94660"/>
  </p:normalViewPr>
  <p:slideViewPr>
    <p:cSldViewPr>
      <p:cViewPr varScale="1">
        <p:scale>
          <a:sx n="112" d="100"/>
          <a:sy n="112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E43D480-0E2F-4736-A97D-9E52C6A8D69D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9F09-88BA-4BE3-B11A-3FD0D64A0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D480-0E2F-4736-A97D-9E52C6A8D69D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9F09-88BA-4BE3-B11A-3FD0D64A0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D480-0E2F-4736-A97D-9E52C6A8D69D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9F09-88BA-4BE3-B11A-3FD0D64A0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D480-0E2F-4736-A97D-9E52C6A8D69D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9F09-88BA-4BE3-B11A-3FD0D64A080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D480-0E2F-4736-A97D-9E52C6A8D69D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9F09-88BA-4BE3-B11A-3FD0D64A080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D480-0E2F-4736-A97D-9E52C6A8D69D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9F09-88BA-4BE3-B11A-3FD0D64A08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D480-0E2F-4736-A97D-9E52C6A8D69D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9F09-88BA-4BE3-B11A-3FD0D64A0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D480-0E2F-4736-A97D-9E52C6A8D69D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9F09-88BA-4BE3-B11A-3FD0D64A080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D480-0E2F-4736-A97D-9E52C6A8D69D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9F09-88BA-4BE3-B11A-3FD0D64A0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D480-0E2F-4736-A97D-9E52C6A8D69D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9F09-88BA-4BE3-B11A-3FD0D64A08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D480-0E2F-4736-A97D-9E52C6A8D69D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9F09-88BA-4BE3-B11A-3FD0D64A0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E43D480-0E2F-4736-A97D-9E52C6A8D69D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9959F09-88BA-4BE3-B11A-3FD0D64A0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043608" y="1124744"/>
            <a:ext cx="6984776" cy="4536504"/>
          </a:xfrm>
        </p:spPr>
        <p:txBody>
          <a:bodyPr>
            <a:normAutofit/>
          </a:bodyPr>
          <a:lstStyle/>
          <a:p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нестандартного оборудования на занятиях по физическому воспитанию в детском саду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по физ. Воспитанию</a:t>
            </a:r>
          </a:p>
          <a:p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Дортман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Я.В.</a:t>
            </a:r>
          </a:p>
        </p:txBody>
      </p:sp>
    </p:spTree>
    <p:extLst>
      <p:ext uri="{BB962C8B-B14F-4D97-AF65-F5344CB8AC3E}">
        <p14:creationId xmlns="" xmlns:p14="http://schemas.microsoft.com/office/powerpoint/2010/main" val="128892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Объект 1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96952"/>
            <a:ext cx="3528392" cy="2646294"/>
          </a:xfr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Дорожка из обручей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1403649" y="2359152"/>
            <a:ext cx="6368752" cy="448056"/>
          </a:xfrm>
        </p:spPr>
        <p:txBody>
          <a:bodyPr>
            <a:no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Состоит из нескольких обручей, соединенных между собой </a:t>
            </a:r>
          </a:p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тонким шнуром или муфтами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11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19886"/>
            <a:ext cx="3124200" cy="2342228"/>
          </a:xfrm>
        </p:spPr>
      </p:pic>
    </p:spTree>
    <p:extLst>
      <p:ext uri="{BB962C8B-B14F-4D97-AF65-F5344CB8AC3E}">
        <p14:creationId xmlns="" xmlns:p14="http://schemas.microsoft.com/office/powerpoint/2010/main" val="254675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«Лесенка-чудесенка»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971600" y="2348880"/>
            <a:ext cx="7128792" cy="448056"/>
          </a:xfrm>
        </p:spPr>
        <p:txBody>
          <a:bodyPr>
            <a:no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Изготовляется из большого количества пробок от пластиковых бутылок, контейнеров от киндер-сюрпризов, длинной веревки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780928"/>
            <a:ext cx="3816424" cy="2862318"/>
          </a:xfrm>
        </p:spPr>
      </p:pic>
    </p:spTree>
    <p:extLst>
      <p:ext uri="{BB962C8B-B14F-4D97-AF65-F5344CB8AC3E}">
        <p14:creationId xmlns="" xmlns:p14="http://schemas.microsoft.com/office/powerpoint/2010/main" val="35146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822966"/>
            <a:ext cx="3744416" cy="280831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Барьеры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1403648" y="2348880"/>
            <a:ext cx="6336704" cy="448056"/>
          </a:xfrm>
        </p:spPr>
        <p:txBody>
          <a:bodyPr>
            <a:no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Изготовляются из пришедших в негодность обручей, проволоки и крышек от стеклянных банок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237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852936"/>
            <a:ext cx="3744416" cy="280831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«Разноцветные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пенечки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1331641" y="2359152"/>
            <a:ext cx="6440760" cy="448056"/>
          </a:xfrm>
        </p:spPr>
        <p:txBody>
          <a:bodyPr>
            <a:norm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Изготовляются из ведерок из-под майонеза, цветной бумаги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752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08920"/>
            <a:ext cx="3960440" cy="297033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для метания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1331640" y="2204864"/>
            <a:ext cx="6480720" cy="448056"/>
          </a:xfrm>
        </p:spPr>
        <p:txBody>
          <a:bodyPr>
            <a:norm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Изготовляется из мешковины, разноцветной клеенки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06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220</TotalTime>
  <Words>87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Кутюр</vt:lpstr>
      <vt:lpstr>Слайд 1</vt:lpstr>
      <vt:lpstr>Дорожка из обручей</vt:lpstr>
      <vt:lpstr>«Лесенка-чудесенка»</vt:lpstr>
      <vt:lpstr>Барьеры</vt:lpstr>
      <vt:lpstr>«Разноцветные пенечки»</vt:lpstr>
      <vt:lpstr>Цель для метания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Вова</dc:creator>
  <cp:lastModifiedBy>Андрей</cp:lastModifiedBy>
  <cp:revision>28</cp:revision>
  <dcterms:created xsi:type="dcterms:W3CDTF">2011-02-07T10:45:25Z</dcterms:created>
  <dcterms:modified xsi:type="dcterms:W3CDTF">2014-04-25T07:34:38Z</dcterms:modified>
</cp:coreProperties>
</file>