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21213B-6E20-4663-B8A8-C1F7CCB2458D}" type="datetimeFigureOut">
              <a:rPr lang="ru-RU" smtClean="0"/>
              <a:pPr/>
              <a:t>08.08.2013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313229-3862-4BF4-BEA0-8E2356FB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pen.az/uploads/posts/2011-11/1321434089_getimage-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7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7"/>
            <a:ext cx="9144000" cy="2520281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Кружок </a:t>
            </a:r>
            <a:b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«Пластилиновая картина»</a:t>
            </a:r>
            <a:b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воспитателей </a:t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старшей группы №1 </a:t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Ефимовой Ю.С.</a:t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Шаминой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Т.Л.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4499992" cy="126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«Ум ребенка на кончиках его пальцев»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В.И. Сухомлинский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ФОТОГРАФИИ\DSCN68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D:\ФОТОГРАФИИ\DSCN68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E:\DCIM\102NIKON\DSCN68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E:\DCIM\102NIKON\DSCN68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ФОТОГРАФИИ\DSCN68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ОКТЯБРЬ «МОРСКИЕ ГЛУБИНЫ»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ФОТОГРАФИИ\DSCN68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-243408"/>
            <a:ext cx="9468544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НОЯБРЬ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«ДИКИЕ ЖИВОТНЫЕ В ЛЕСУ»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ФОТОГРАФИИ\DSCN68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66967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ДЕКАБРЬ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«ВСТРЕЧАЕМ НОВЫЙ ГОД»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ФОТОГРАФИИ\DSCN68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686800" cy="98072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ЯНВАРЬ «ЗИМУШКА-ЗИМА»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ФОТОГРАФИИ\DSCN68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8543" cy="71014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9011344" cy="54868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ФЕВРАЛЬ «ЖАРКАЯ АФРИКА»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ФОТОГРАФИИ\DSCN68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7467600" cy="6926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МАРТ «ПТИЧИЙ ДВОР»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DCIM\102NIKON\DSCN68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Что такое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</a:rPr>
              <a:t>пластилинография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«Графия» - создавать, изображать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Принцип данной техники заключается в создании лепной картины с изображением более или менее выпуклых, </a:t>
            </a:r>
            <a:r>
              <a:rPr lang="ru-RU" dirty="0" err="1" smtClean="0">
                <a:solidFill>
                  <a:schemeClr val="bg1"/>
                </a:solidFill>
              </a:rPr>
              <a:t>полуобъёмных</a:t>
            </a:r>
            <a:r>
              <a:rPr lang="ru-RU" dirty="0" smtClean="0">
                <a:solidFill>
                  <a:schemeClr val="bg1"/>
                </a:solidFill>
              </a:rPr>
              <a:t> объектов на горизонтальной поверхности.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ФОТОГРАФИИ\DSCN68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33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АПРЕЛЬ «СКОТНЫЙ ДВОР»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DCIM\102NIKON\DSCN69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МАЙ «ЦВЕТУЩИЙ ЛУГ»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E:\DCIM\102NIKON\DSCN68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vseoboi.com.ua/uploads/posts/2010-02/1265903711_200607060814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-5486400"/>
            <a:ext cx="15576103" cy="17723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5426"/>
                </a:solidFill>
                <a:latin typeface="Arial Black" pitchFamily="34" charset="0"/>
              </a:rPr>
              <a:t>Цель и задачи </a:t>
            </a:r>
            <a:endParaRPr lang="ru-RU" sz="3600" b="1" dirty="0">
              <a:solidFill>
                <a:srgbClr val="005426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5426"/>
                </a:solidFill>
              </a:rPr>
              <a:t>Развитие ручной умелости у детей старшего дошкольного возраста</a:t>
            </a:r>
          </a:p>
          <a:p>
            <a:r>
              <a:rPr lang="ru-RU" b="1" dirty="0" smtClean="0">
                <a:solidFill>
                  <a:srgbClr val="005426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005426"/>
                </a:solidFill>
              </a:rPr>
              <a:t>- Учить передавать простейший образ предметов, явлений окружающего мира посредством </a:t>
            </a:r>
            <a:r>
              <a:rPr lang="ru-RU" dirty="0" err="1" smtClean="0">
                <a:solidFill>
                  <a:srgbClr val="005426"/>
                </a:solidFill>
              </a:rPr>
              <a:t>пластилинографии</a:t>
            </a:r>
            <a:r>
              <a:rPr lang="ru-RU" dirty="0" smtClean="0">
                <a:solidFill>
                  <a:srgbClr val="005426"/>
                </a:solidFill>
              </a:rPr>
              <a:t>.</a:t>
            </a:r>
          </a:p>
          <a:p>
            <a:r>
              <a:rPr lang="ru-RU" dirty="0" smtClean="0">
                <a:solidFill>
                  <a:srgbClr val="005426"/>
                </a:solidFill>
              </a:rPr>
              <a:t>- Учить основным приемам </a:t>
            </a:r>
            <a:r>
              <a:rPr lang="ru-RU" dirty="0" err="1" smtClean="0">
                <a:solidFill>
                  <a:srgbClr val="005426"/>
                </a:solidFill>
              </a:rPr>
              <a:t>пластилинографии</a:t>
            </a:r>
            <a:r>
              <a:rPr lang="ru-RU" dirty="0" smtClean="0">
                <a:solidFill>
                  <a:srgbClr val="005426"/>
                </a:solidFill>
              </a:rPr>
              <a:t> </a:t>
            </a:r>
          </a:p>
          <a:p>
            <a:r>
              <a:rPr lang="ru-RU" dirty="0" smtClean="0">
                <a:solidFill>
                  <a:srgbClr val="005426"/>
                </a:solidFill>
              </a:rPr>
              <a:t>-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r>
              <a:rPr lang="ru-RU" dirty="0" smtClean="0">
                <a:solidFill>
                  <a:srgbClr val="005426"/>
                </a:solidFill>
              </a:rPr>
              <a:t>- Развивать мелкую моторику, координацию движения рук, глазомер.</a:t>
            </a:r>
          </a:p>
          <a:p>
            <a:r>
              <a:rPr lang="ru-RU" dirty="0" smtClean="0">
                <a:solidFill>
                  <a:srgbClr val="005426"/>
                </a:solidFill>
              </a:rPr>
              <a:t>- Развивать изобразительную деятельность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vseoboi.com.ua/uploads/posts/2010-02/1265903711_200607060814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68223" y="-5486400"/>
            <a:ext cx="17263797" cy="12947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5426"/>
                </a:solidFill>
                <a:latin typeface="Arial Black" pitchFamily="34" charset="0"/>
              </a:rPr>
              <a:t>ПЛАН РАБОТЫ КРУЖКА</a:t>
            </a:r>
            <a:br>
              <a:rPr lang="ru-RU" b="1" dirty="0" smtClean="0">
                <a:solidFill>
                  <a:srgbClr val="005426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5426"/>
                </a:solidFill>
                <a:latin typeface="Arial Black" pitchFamily="34" charset="0"/>
              </a:rPr>
              <a:t> НА 2012-2013 УЧЕБНЫЙ ГОД</a:t>
            </a:r>
            <a:endParaRPr lang="ru-RU" b="1" dirty="0">
              <a:solidFill>
                <a:srgbClr val="005426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СЕНТЯБРЬ                                ДАРЫ ОСЕНИ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ОКТЯБРЬ                         МОРСКИЕ ГЛУБИНЫ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НОЯБРЬ              ДИКИЕ ЖИВОТНЫЕ В ЛЕСУ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ДЕКАБРЬ                   ВСРЕЧАЕМ НОВЫЙ ГОД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ЯНВАРЬ                                  ЗИМУШКА- ЗИМА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ФЕВРАЛЬ                               ЖАРКАЯ АФРИКА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МАРТ                                         ПТИЧИЙ ДВОР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АПРЕЛЬ                                    СКОТНЫЙ ДВОР</a:t>
            </a:r>
          </a:p>
          <a:p>
            <a:pPr fontAlgn="t"/>
            <a:r>
              <a:rPr lang="ru-RU" b="1" dirty="0" smtClean="0">
                <a:solidFill>
                  <a:srgbClr val="005426"/>
                </a:solidFill>
              </a:rPr>
              <a:t>МАЙ                                            ЦВЕТУЩИЙ ЛУГ</a:t>
            </a:r>
          </a:p>
          <a:p>
            <a:endParaRPr lang="ru-RU" dirty="0">
              <a:solidFill>
                <a:srgbClr val="00542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DCIM\102NIKON\DSCN6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«азбука лепки»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ПРИЕМ СКАТЫВАНИЯ ПЛАСТИЛИНА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ФОТОГРАФИИ\DSCN68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066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CIM\102NIKON\DSCN6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Прием раскатывания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DCIM\102NIKON\DSCN68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DCIM\102NIKON\DSCN6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786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РИСОВАНИЕ ПЛАСТИЛИНОМ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188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Кружок  «Пластилиновая картина» воспитателей  старшей группы №1  Ефимовой Ю.С. Шаминой Т.Л.</vt:lpstr>
      <vt:lpstr>Что такое пластилинография?</vt:lpstr>
      <vt:lpstr>Цель и задачи </vt:lpstr>
      <vt:lpstr>ПЛАН РАБОТЫ КРУЖКА  НА 2012-2013 УЧЕБНЫЙ ГОД</vt:lpstr>
      <vt:lpstr>«азбука лепки»</vt:lpstr>
      <vt:lpstr>Слайд 6</vt:lpstr>
      <vt:lpstr>Прием раскатывания</vt:lpstr>
      <vt:lpstr>Слайд 8</vt:lpstr>
      <vt:lpstr>РИСОВАНИЕ ПЛАСТИЛИНОМ </vt:lpstr>
      <vt:lpstr>Слайд 10</vt:lpstr>
      <vt:lpstr>Слайд 11</vt:lpstr>
      <vt:lpstr>Слайд 12</vt:lpstr>
      <vt:lpstr>Слайд 13</vt:lpstr>
      <vt:lpstr>ОКТЯБРЬ «МОРСКИЕ ГЛУБИНЫ»</vt:lpstr>
      <vt:lpstr>НОЯБРЬ  «ДИКИЕ ЖИВОТНЫЕ В ЛЕСУ» </vt:lpstr>
      <vt:lpstr>ДЕКАБРЬ  «ВСТРЕЧАЕМ НОВЫЙ ГОД»</vt:lpstr>
      <vt:lpstr>ЯНВАРЬ «ЗИМУШКА-ЗИМА»</vt:lpstr>
      <vt:lpstr>ФЕВРАЛЬ «ЖАРКАЯ АФРИКА»</vt:lpstr>
      <vt:lpstr>МАРТ «ПТИЧИЙ ДВОР»</vt:lpstr>
      <vt:lpstr>АПРЕЛЬ «СКОТНЫЙ ДВОР»</vt:lpstr>
      <vt:lpstr>МАЙ «ЦВЕТУЩИЙ ЛУГ»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«Пластилиновая картина» воспитателей старшей группы №1  Ефимовой Ю.С. Шаминой Т.Л.</dc:title>
  <dc:creator>атто</dc:creator>
  <cp:lastModifiedBy>атто</cp:lastModifiedBy>
  <cp:revision>32</cp:revision>
  <dcterms:created xsi:type="dcterms:W3CDTF">2013-05-21T17:30:12Z</dcterms:created>
  <dcterms:modified xsi:type="dcterms:W3CDTF">2013-08-08T16:35:15Z</dcterms:modified>
</cp:coreProperties>
</file>