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6600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600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79512" y="188640"/>
            <a:ext cx="8206680" cy="1584176"/>
          </a:xfrm>
          <a:prstGeom prst="rect">
            <a:avLst/>
          </a:prstGeom>
        </p:spPr>
        <p:txBody>
          <a:bodyPr vert="horz" anchor="t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ГОУ ЦРР Детский сад № 1352</a:t>
            </a:r>
            <a:r>
              <a:rPr lang="ru-RU" sz="400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endParaRPr lang="ru-RU" u="sng" dirty="0">
              <a:ln>
                <a:solidFill>
                  <a:sysClr val="windowText" lastClr="000000"/>
                </a:solidFill>
              </a:ln>
              <a:solidFill>
                <a:srgbClr val="3112EE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37321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подготовительная Группа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546350"/>
            <a:ext cx="84804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300" b="1" i="1" dirty="0">
                <a:solidFill>
                  <a:srgbClr val="156931"/>
                </a:solidFill>
                <a:latin typeface="Times New Roman" pitchFamily="18" charset="0"/>
                <a:cs typeface="Times New Roman" pitchFamily="18" charset="0"/>
              </a:rPr>
              <a:t>“Маленький ребенок – это великое чудо, </a:t>
            </a:r>
            <a:br>
              <a:rPr lang="ru-RU" sz="2300" b="1" i="1" dirty="0">
                <a:solidFill>
                  <a:srgbClr val="1569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rgbClr val="156931"/>
                </a:solidFill>
                <a:latin typeface="Times New Roman" pitchFamily="18" charset="0"/>
                <a:cs typeface="Times New Roman" pitchFamily="18" charset="0"/>
              </a:rPr>
              <a:t>это вечная загадка, это хрупкий мост в </a:t>
            </a:r>
            <a:br>
              <a:rPr lang="ru-RU" sz="2300" b="1" i="1" dirty="0">
                <a:solidFill>
                  <a:srgbClr val="1569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rgbClr val="156931"/>
                </a:solidFill>
                <a:latin typeface="Times New Roman" pitchFamily="18" charset="0"/>
                <a:cs typeface="Times New Roman" pitchFamily="18" charset="0"/>
              </a:rPr>
              <a:t>наше будущее и прошлое одновременно”.</a:t>
            </a:r>
            <a:r>
              <a:rPr lang="ru-RU" sz="2300" dirty="0">
                <a:solidFill>
                  <a:srgbClr val="156931"/>
                </a:solidFill>
              </a:rPr>
              <a:t/>
            </a:r>
            <a:br>
              <a:rPr lang="ru-RU" sz="2300" dirty="0">
                <a:solidFill>
                  <a:srgbClr val="156931"/>
                </a:solidFill>
              </a:rPr>
            </a:br>
            <a:endParaRPr lang="ru-RU" dirty="0"/>
          </a:p>
        </p:txBody>
      </p:sp>
      <p:pic>
        <p:nvPicPr>
          <p:cNvPr id="4" name="Picture 2" descr="C:\Users\Lena\Desktop\Физкультурный уголок\ФОТО ДЛЯ ПРЕЗЕНТАЦИИ\DSC0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57" y="1554163"/>
            <a:ext cx="6033286" cy="452596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Детство – это движение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F0A22E"/>
              </a:buClr>
            </a:pPr>
            <a:r>
              <a:rPr lang="ru-RU" sz="24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  <a:t>Возможность свободно двигаться должна быть у каждого ребенка.            </a:t>
            </a:r>
            <a:br>
              <a:rPr lang="ru-RU" sz="24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3112E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24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  <a:t>Современные дети более привычны к сидячему образу жизни, и значительную часть времени проводят дома за компьютерными играми. </a:t>
            </a:r>
            <a:br>
              <a:rPr lang="ru-RU" sz="24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3112E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24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  <a:t>Вот почему так важно побуждать их к движению в детском саду. </a:t>
            </a:r>
            <a:br>
              <a:rPr lang="ru-RU" sz="24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3112E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24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  <a:t>И вот именно для этого в нашей группе организован физкультурный уголок.</a:t>
            </a:r>
            <a:r>
              <a:rPr lang="ru-RU" sz="2400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3112E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8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  <a:t>Физкультурный уголок нашей группы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9552" y="1412776"/>
            <a:ext cx="3395413" cy="4525962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07" y="2276872"/>
            <a:ext cx="4538296" cy="3403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4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>
                <a:solidFill>
                  <a:srgbClr val="3112EE"/>
                </a:solidFill>
                <a:effectLst/>
                <a:latin typeface="Times New Roman" pitchFamily="18" charset="0"/>
                <a:cs typeface="Times New Roman" pitchFamily="18" charset="0"/>
              </a:rPr>
              <a:t>Физкультура всем нужна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352">
            <a:off x="619743" y="1648660"/>
            <a:ext cx="339549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718">
            <a:off x="5288782" y="1647325"/>
            <a:ext cx="32943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81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3112EE"/>
                </a:solidFill>
                <a:latin typeface="Times New Roman" pitchFamily="18" charset="0"/>
                <a:cs typeface="Times New Roman" pitchFamily="18" charset="0"/>
              </a:rPr>
              <a:t>Чтоб здоровым быть сполна</a:t>
            </a:r>
            <a:endParaRPr lang="ru-RU" dirty="0"/>
          </a:p>
        </p:txBody>
      </p:sp>
      <p:pic>
        <p:nvPicPr>
          <p:cNvPr id="4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7969" y="1824001"/>
            <a:ext cx="3291840" cy="4389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90013" y="1972326"/>
            <a:ext cx="3205211" cy="4273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4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40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</vt:lpstr>
      <vt:lpstr>“Маленький ребенок – это великое чудо,  это вечная загадка, это хрупкий мост в  наше будущее и прошлое одновременно”. </vt:lpstr>
      <vt:lpstr>Детство – это движение</vt:lpstr>
      <vt:lpstr>Физкультурный уголок нашей группы</vt:lpstr>
      <vt:lpstr>Физкультура всем нужна</vt:lpstr>
      <vt:lpstr>Чтоб здоровым быть сполна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Lena</dc:creator>
  <cp:lastModifiedBy>Lena</cp:lastModifiedBy>
  <cp:revision>6</cp:revision>
  <dcterms:created xsi:type="dcterms:W3CDTF">2012-01-21T17:19:53Z</dcterms:created>
  <dcterms:modified xsi:type="dcterms:W3CDTF">2012-01-21T17:41:45Z</dcterms:modified>
</cp:coreProperties>
</file>