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0"/>
  </p:notesMasterIdLst>
  <p:sldIdLst>
    <p:sldId id="331" r:id="rId2"/>
    <p:sldId id="324" r:id="rId3"/>
    <p:sldId id="353" r:id="rId4"/>
    <p:sldId id="352" r:id="rId5"/>
    <p:sldId id="354" r:id="rId6"/>
    <p:sldId id="318" r:id="rId7"/>
    <p:sldId id="295" r:id="rId8"/>
    <p:sldId id="314" r:id="rId9"/>
    <p:sldId id="333" r:id="rId10"/>
    <p:sldId id="332" r:id="rId11"/>
    <p:sldId id="296" r:id="rId12"/>
    <p:sldId id="307" r:id="rId13"/>
    <p:sldId id="297" r:id="rId14"/>
    <p:sldId id="298" r:id="rId15"/>
    <p:sldId id="299" r:id="rId16"/>
    <p:sldId id="302" r:id="rId17"/>
    <p:sldId id="304" r:id="rId18"/>
    <p:sldId id="289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17B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31" autoAdjust="0"/>
    <p:restoredTop sz="94660"/>
  </p:normalViewPr>
  <p:slideViewPr>
    <p:cSldViewPr>
      <p:cViewPr varScale="1">
        <p:scale>
          <a:sx n="84" d="100"/>
          <a:sy n="84" d="100"/>
        </p:scale>
        <p:origin x="-6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50DD5-62B8-460D-8006-B4015EB8B2A5}" type="datetimeFigureOut">
              <a:rPr lang="ru-RU" smtClean="0"/>
              <a:pPr/>
              <a:t>07.04.2014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C84C6-DB78-49D2-9A40-C2A429F1AA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AD90DC0-940B-4070-8A38-B01E15750E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B04E4-1BD7-49FF-8170-E161EF539D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67622-BF32-45C9-ADCD-F6958D2713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0A50F-D39D-487A-80A7-1AB8CF8F91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8EBA2-A7C3-4A6B-8E6C-AFC211E6E9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EC444-B970-46C1-8D3A-F5338C03AC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C60A5-3E26-4541-907B-8323F80C4C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6F618-82AD-4F7D-8E56-40E5B05491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C6814-F80C-4B47-A5DD-5AF6253472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22915-2C8D-40DE-9A12-7DBD574B98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768BB-5B76-4FF4-A322-5AA7390E61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5371132-1D22-4B3A-AC8A-A4A25B6D132D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0"/>
            <a:ext cx="8229600" cy="2743200"/>
          </a:xfrm>
        </p:spPr>
        <p:txBody>
          <a:bodyPr/>
          <a:lstStyle/>
          <a:p>
            <a:r>
              <a:rPr lang="ru-RU" sz="9600" dirty="0">
                <a:latin typeface="Comic Sans MS" pitchFamily="66" charset="0"/>
              </a:rPr>
              <a:t>Зимние виды </a:t>
            </a:r>
            <a:r>
              <a:rPr lang="ru-RU" sz="9600" dirty="0" smtClean="0">
                <a:latin typeface="Comic Sans MS" pitchFamily="66" charset="0"/>
              </a:rPr>
              <a:t>        спорта</a:t>
            </a:r>
            <a:endParaRPr lang="ru-RU" sz="9600" dirty="0">
              <a:latin typeface="Comic Sans MS" pitchFamily="66" charset="0"/>
            </a:endParaRPr>
          </a:p>
        </p:txBody>
      </p:sp>
      <p:pic>
        <p:nvPicPr>
          <p:cNvPr id="4" name="Рисунок 3" descr="&amp;Scy;&amp;mcy;&amp;acy;&amp;jcy;&amp;lcy;&amp;ycy; &amp;Scy;&amp;pcy;&amp;ocy;&amp;rcy;&amp;t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953000"/>
            <a:ext cx="1600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&amp;Scy;&amp;mcy;&amp;acy;&amp;jcy;&amp;lcy;&amp;ycy; &amp;Scy;&amp;pcy;&amp;ocy;&amp;rcy;&amp;t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"/>
            <a:ext cx="156400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http://odin.mobile9.com/download/media/41/sochi2014_pxr8qnhb.gif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04800"/>
            <a:ext cx="190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g1.liveinternet.ru/images/attach/c/1/50/409/50409847_baum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657600"/>
            <a:ext cx="20574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f3.ifotki.info/org/6222b6fb6393805effff070ad0b74b9158408242784077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http://www.rubin44.lact.ru/uploads/f1/s/5/419/image/725/113/medium_662426127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держимое 3" descr="http://www.rubin44.lact.ru/uploads/f1/s/5/419/image/725/113/medium_662426127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mg-fotki.yandex.ru/get/5005/laragi.111/0_7176c_ad8f65d2_XL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44164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ortal.etherway.ru/uploads/images/00/00/21/2011/01/29/ba372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81000"/>
            <a:ext cx="3811905" cy="286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image.rus.newsru.ua/pict/id/large/189416.gif"/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7200" y="342900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e-villalaangostura.net/wp-content/uploads/2012/06/Snowboard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3505200"/>
            <a:ext cx="3962400" cy="291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 txBox="1">
            <a:spLocks/>
          </p:cNvSpPr>
          <p:nvPr/>
        </p:nvSpPr>
        <p:spPr bwMode="auto">
          <a:xfrm>
            <a:off x="2895600" y="3048000"/>
            <a:ext cx="3733800" cy="914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Игра «Четвертый лишний»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04800" y="2133600"/>
            <a:ext cx="8610600" cy="2971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Рисунок 4" descr="http://poremontu.ru/media/ck/news/images/12158.jpeg"/>
          <p:cNvPicPr/>
          <p:nvPr/>
        </p:nvPicPr>
        <p:blipFill>
          <a:blip r:embed="rId2"/>
          <a:srcRect r="50628"/>
          <a:stretch>
            <a:fillRect/>
          </a:stretch>
        </p:blipFill>
        <p:spPr bwMode="auto">
          <a:xfrm>
            <a:off x="4648200" y="1447800"/>
            <a:ext cx="3200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1143000" y="1752600"/>
            <a:ext cx="2819400" cy="2971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257800" y="1981200"/>
            <a:ext cx="3048000" cy="2971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ОК</a:t>
            </a:r>
          </a:p>
        </p:txBody>
      </p:sp>
      <p:pic>
        <p:nvPicPr>
          <p:cNvPr id="7" name="Рисунок 6" descr="http://iichan.hk/b/arch/src/1361296421269.png"/>
          <p:cNvPicPr/>
          <p:nvPr/>
        </p:nvPicPr>
        <p:blipFill>
          <a:blip r:embed="rId2"/>
          <a:srcRect l="16235" t="14352" r="19154" b="10185"/>
          <a:stretch>
            <a:fillRect/>
          </a:stretch>
        </p:blipFill>
        <p:spPr bwMode="auto">
          <a:xfrm>
            <a:off x="1752600" y="1600200"/>
            <a:ext cx="3352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1752600"/>
            <a:ext cx="3048000" cy="2971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ДО</a:t>
            </a:r>
          </a:p>
        </p:txBody>
      </p:sp>
      <p:pic>
        <p:nvPicPr>
          <p:cNvPr id="7" name="Рисунок 6" descr="http://www.abc-color.com/image/coloring/animals/001/goat/goat-raster-coloring.png"/>
          <p:cNvPicPr/>
          <p:nvPr/>
        </p:nvPicPr>
        <p:blipFill>
          <a:blip r:embed="rId2"/>
          <a:srcRect l="58644" r="5002" b="44927"/>
          <a:stretch>
            <a:fillRect/>
          </a:stretch>
        </p:blipFill>
        <p:spPr bwMode="auto">
          <a:xfrm>
            <a:off x="4343400" y="1600200"/>
            <a:ext cx="3352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524000" y="2209800"/>
            <a:ext cx="3733800" cy="2057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САН</a:t>
            </a:r>
          </a:p>
        </p:txBody>
      </p:sp>
      <p:pic>
        <p:nvPicPr>
          <p:cNvPr id="7" name="Рисунок 6" descr="http://razukraska.ru/wp-content/gallery/ochki/ochki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905000"/>
            <a:ext cx="3429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Рисунок 6" descr="http://www.horse-stall.net/coloring-pages/horse-4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76400"/>
            <a:ext cx="3581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1100000" rev="0"/>
            </a:camera>
            <a:lightRig rig="threePt" dir="t"/>
          </a:scene3d>
        </p:spPr>
      </p:pic>
      <p:sp>
        <p:nvSpPr>
          <p:cNvPr id="6" name="Прямоугольник 5"/>
          <p:cNvSpPr/>
          <p:nvPr/>
        </p:nvSpPr>
        <p:spPr bwMode="auto">
          <a:xfrm>
            <a:off x="5029200" y="2362200"/>
            <a:ext cx="2895600" cy="2971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http://www.rubin44.lact.ru/uploads/f1/s/5/419/image/725/113/medium_662426127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643438" cy="6858000"/>
          </a:xfrm>
          <a:prstGeom prst="rect">
            <a:avLst/>
          </a:prstGeom>
        </p:spPr>
      </p:pic>
      <p:pic>
        <p:nvPicPr>
          <p:cNvPr id="8" name="Содержимое 3" descr="http://www.rubin44.lact.ru/uploads/f1/s/5/419/image/725/113/medium_662426127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00562" y="0"/>
            <a:ext cx="46434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Игра «Собери медаль»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>
            <a:lum bright="-20000"/>
          </a:blip>
          <a:srcRect l="9208" t="24355" r="51057" b="11748"/>
          <a:stretch>
            <a:fillRect/>
          </a:stretch>
        </p:blipFill>
        <p:spPr bwMode="auto">
          <a:xfrm>
            <a:off x="2514600" y="2362200"/>
            <a:ext cx="4485464" cy="3962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rubin44.lact.ru/uploads/f1/s/5/419/image/725/113/medium_662426127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643438" cy="6858000"/>
          </a:xfrm>
          <a:prstGeom prst="rect">
            <a:avLst/>
          </a:prstGeom>
        </p:spPr>
      </p:pic>
      <p:pic>
        <p:nvPicPr>
          <p:cNvPr id="5" name="Содержимое 3" descr="http://www.rubin44.lact.ru/uploads/f1/s/5/419/image/725/113/medium_662426127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00562" y="0"/>
            <a:ext cx="4643438" cy="6858000"/>
          </a:xfrm>
          <a:prstGeom prst="rect">
            <a:avLst/>
          </a:prstGeom>
        </p:spPr>
      </p:pic>
      <p:pic>
        <p:nvPicPr>
          <p:cNvPr id="5122" name="Picture 2" descr="http://roo-nbur.narod.ru/konku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107941"/>
            <a:ext cx="5610225" cy="543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&amp;Scy;&amp;mcy;&amp;acy;&amp;jcy;&amp;lcy;&amp;ycy; &amp;Scy;&amp;pcy;&amp;ocy;&amp;rcy;&amp;t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87680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1676400" y="381000"/>
            <a:ext cx="5257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Награждение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</a:t>
            </a:r>
            <a:r>
              <a:rPr lang="ru-RU" dirty="0" smtClean="0"/>
              <a:t>командам: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такое Олимпийские игры?</a:t>
            </a:r>
          </a:p>
          <a:p>
            <a:r>
              <a:rPr lang="ru-RU" dirty="0" smtClean="0"/>
              <a:t>Когда и где прошли первые Олимпийские игры?</a:t>
            </a:r>
            <a:endParaRPr lang="ru-RU" dirty="0"/>
          </a:p>
        </p:txBody>
      </p:sp>
      <p:pic>
        <p:nvPicPr>
          <p:cNvPr id="8" name="Рисунок 7" descr="http://www.tio.by/uploads/tinymce_images/OLIMPIA/3f203d34621855cfb001362930c655da.JPG">
            <a:hlinkClick r:id="rId2"/>
          </p:cNvPr>
          <p:cNvPicPr/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953000" y="3429000"/>
            <a:ext cx="3733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 командам: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981200"/>
            <a:ext cx="4191000" cy="4114800"/>
          </a:xfrm>
        </p:spPr>
        <p:txBody>
          <a:bodyPr/>
          <a:lstStyle/>
          <a:p>
            <a:r>
              <a:rPr lang="ru-RU" sz="2000" dirty="0" smtClean="0"/>
              <a:t>Ног нет, а хожу,</a:t>
            </a:r>
          </a:p>
          <a:p>
            <a:r>
              <a:rPr lang="ru-RU" sz="2000" dirty="0" smtClean="0"/>
              <a:t>Рта нет, а скажу,</a:t>
            </a:r>
          </a:p>
          <a:p>
            <a:r>
              <a:rPr lang="ru-RU" sz="2000" dirty="0" smtClean="0"/>
              <a:t>Когда спать, когда вставать,</a:t>
            </a:r>
          </a:p>
          <a:p>
            <a:r>
              <a:rPr lang="ru-RU" sz="2000" dirty="0" smtClean="0"/>
              <a:t>Когда работу начинать.   (часы)</a:t>
            </a:r>
            <a:endParaRPr lang="ru-RU" sz="2000" dirty="0"/>
          </a:p>
        </p:txBody>
      </p:sp>
      <p:sp>
        <p:nvSpPr>
          <p:cNvPr id="5" name="Содержимое 6"/>
          <p:cNvSpPr txBox="1">
            <a:spLocks/>
          </p:cNvSpPr>
          <p:nvPr/>
        </p:nvSpPr>
        <p:spPr bwMode="auto">
          <a:xfrm>
            <a:off x="4572000" y="1981200"/>
            <a:ext cx="419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Пять колец на флаге белом –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ru-RU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Меж собой переплелись,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Будто все спортсмены мира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lang="ru-RU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Крепко за руки взялись.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(олимпийские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кольца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3657600"/>
          </a:xfrm>
        </p:spPr>
        <p:txBody>
          <a:bodyPr/>
          <a:lstStyle/>
          <a:p>
            <a:r>
              <a:rPr lang="ru-RU" dirty="0" smtClean="0"/>
              <a:t>Что означают цвета Олимпийских колец?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Игра «Собери </a:t>
            </a:r>
            <a:br>
              <a:rPr lang="ru-RU" dirty="0" smtClean="0"/>
            </a:br>
            <a:r>
              <a:rPr lang="ru-RU" dirty="0" smtClean="0"/>
              <a:t>            Олимпийские кольца»</a:t>
            </a:r>
            <a:endParaRPr lang="ru-RU" dirty="0"/>
          </a:p>
        </p:txBody>
      </p:sp>
      <p:pic>
        <p:nvPicPr>
          <p:cNvPr id="4" name="Содержимое 3" descr="http://moi-portal.ru/uploads/images/01/99/22/2013/03/04/fc86b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86200"/>
            <a:ext cx="396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командам: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981200"/>
            <a:ext cx="6858000" cy="4114800"/>
          </a:xfrm>
        </p:spPr>
        <p:txBody>
          <a:bodyPr/>
          <a:lstStyle/>
          <a:p>
            <a:r>
              <a:rPr lang="ru-RU" sz="2000" dirty="0" smtClean="0"/>
              <a:t>Тот огонь в огромной чаше – </a:t>
            </a:r>
          </a:p>
          <a:p>
            <a:r>
              <a:rPr lang="ru-RU" sz="2000" dirty="0" smtClean="0"/>
              <a:t>Для спортсменов нету краше!</a:t>
            </a:r>
          </a:p>
          <a:p>
            <a:r>
              <a:rPr lang="ru-RU" sz="2000" dirty="0" smtClean="0"/>
              <a:t>Все его увидеть рады – </a:t>
            </a:r>
          </a:p>
          <a:p>
            <a:r>
              <a:rPr lang="ru-RU" sz="2000" dirty="0" smtClean="0"/>
              <a:t>Началась Олимпиада!   (олимпийский огонь)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 algn="ctr"/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Игра «Найди недостающий домик </a:t>
            </a:r>
            <a:br>
              <a:rPr lang="ru-RU" sz="3600" dirty="0" smtClean="0"/>
            </a:br>
            <a:r>
              <a:rPr lang="ru-RU" sz="3600" dirty="0" smtClean="0"/>
              <a:t>в Олимпийской деревне»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7483" t="20295" r="50744" b="8870"/>
          <a:stretch>
            <a:fillRect/>
          </a:stretch>
        </p:blipFill>
        <p:spPr bwMode="auto">
          <a:xfrm>
            <a:off x="2286000" y="2057400"/>
            <a:ext cx="472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gazdorovja.my1.ru/96/p0082.jpg"/>
          <p:cNvPicPr/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914400" y="1676400"/>
            <a:ext cx="72961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 bwMode="auto">
          <a:xfrm>
            <a:off x="762000" y="609600"/>
            <a:ext cx="74676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Игра «Назовите, кто и каким видом спорта занимается»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http://www.rubin44.lact.ru/uploads/f1/s/5/419/image/725/113/medium_662426127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держимое 3" descr="http://www.rubin44.lact.ru/uploads/f1/s/5/419/image/725/113/medium_662426127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100dorog.ru/upload/contents/434/orig11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429000"/>
            <a:ext cx="36576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www.smsport.ru/image/biatlon/rostovtsev/Rostovtsev-Turin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505200"/>
            <a:ext cx="3960812" cy="296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kuzbass85.ru/wp-content/uploads/2012/11/tramplin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81000"/>
            <a:ext cx="3657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portsdaily.ru/pictures/items/0020/0780/intro20140128104556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457200"/>
            <a:ext cx="410972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 bwMode="auto">
          <a:xfrm>
            <a:off x="2819400" y="2971800"/>
            <a:ext cx="3810000" cy="914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Игра «Четвертый лишний»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http://www.rubin44.lact.ru/uploads/f1/s/5/419/image/725/113/medium_662426127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держимое 3" descr="http://www.rubin44.lact.ru/uploads/f1/s/5/419/image/725/113/medium_662426127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maks-portal.ru/sites/default/files/imagecache/182x130/short-trek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atic.videocore.tv/uploads/cms/uqcuQUHggxtmdMyX.fil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81000"/>
            <a:ext cx="36560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ngl.ru/userfiles/image/%D0%B0%D0%BA%D1%80%D0%BE%D0%B1%D0%B0%D1%82%D0%B8%D0%BA%D0%B0%20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581400"/>
            <a:ext cx="3960813" cy="283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yuga.ru/media/zns_6124__gdw2c1u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3657600"/>
            <a:ext cx="3733800" cy="266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 bwMode="auto">
          <a:xfrm>
            <a:off x="2895600" y="3048000"/>
            <a:ext cx="3733800" cy="914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Игра «Четвертый лишний»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</TotalTime>
  <Words>145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Текстура</vt:lpstr>
      <vt:lpstr>Зимние виды         спорта</vt:lpstr>
      <vt:lpstr>Вопросы командам:</vt:lpstr>
      <vt:lpstr>Загадки командам:</vt:lpstr>
      <vt:lpstr>Что означают цвета Олимпийских колец?  Игра «Собери              Олимпийские кольца»</vt:lpstr>
      <vt:lpstr>Загадка командам:</vt:lpstr>
      <vt:lpstr>Игра «Найди недостающий домик  в Олимпийской деревне»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Игра «Собери медаль»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Администратор</dc:creator>
  <cp:lastModifiedBy>Матвеева Г.И.</cp:lastModifiedBy>
  <cp:revision>108</cp:revision>
  <cp:lastPrinted>1601-01-01T00:00:00Z</cp:lastPrinted>
  <dcterms:created xsi:type="dcterms:W3CDTF">1601-01-01T00:00:00Z</dcterms:created>
  <dcterms:modified xsi:type="dcterms:W3CDTF">2014-04-07T11:57:21Z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