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71" r:id="rId13"/>
    <p:sldId id="272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722" autoAdjust="0"/>
  </p:normalViewPr>
  <p:slideViewPr>
    <p:cSldViewPr>
      <p:cViewPr>
        <p:scale>
          <a:sx n="107" d="100"/>
          <a:sy n="107" d="100"/>
        </p:scale>
        <p:origin x="100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505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06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06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2F141D-77A1-4FEE-82B3-BD5E7EC5E5A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6F0EFD-3605-47E6-9A86-8C29A583360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067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176AB-3179-4873-A998-6ACC71D5FA0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04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BAE3AE-77F9-43F6-9A6A-09B1D2A03DC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19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D253E-D0BA-42B9-BF35-860748535E7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76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F9532A-AB4A-44C9-97A7-C3741CAAAC6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59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CD2E2E-4ABA-4821-9AED-EBF1F420972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26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F4D2A5-A0D0-44D5-8B1D-0D2EAAA31EA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49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5ACD15-6D98-4471-A2B5-EA0A23FB724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46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28158C-CD31-4F73-A408-454B6C10BDC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33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3E6EF-A4C3-4B7C-A8EC-D75A5F51390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12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DB09B8-E57E-46B5-B1EF-B48192F5C32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84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00483C7-5914-43B8-98B3-A6B751E9599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403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78694"/>
            <a:ext cx="7543800" cy="1920875"/>
          </a:xfrm>
        </p:spPr>
        <p:txBody>
          <a:bodyPr/>
          <a:lstStyle/>
          <a:p>
            <a:r>
              <a:rPr lang="ru-RU" altLang="ru-RU" dirty="0"/>
              <a:t>Зимняя Олимпиада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7472" r="4133" b="7526"/>
          <a:stretch/>
        </p:blipFill>
        <p:spPr>
          <a:xfrm>
            <a:off x="914400" y="2133600"/>
            <a:ext cx="6134470" cy="4048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24" y="2514600"/>
            <a:ext cx="1489982" cy="3048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загадку.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r>
              <a:rPr lang="ru-RU" altLang="ru-RU" sz="2400"/>
              <a:t>Кто десять километров,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Качая в такт рукой,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Бежит быстрее ветра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Согнувшись кочергой?</a:t>
            </a:r>
          </a:p>
          <a:p>
            <a:pPr>
              <a:buFont typeface="Wingdings" pitchFamily="2" charset="2"/>
              <a:buNone/>
            </a:pPr>
            <a:endParaRPr lang="ru-RU" altLang="ru-RU" sz="2400"/>
          </a:p>
        </p:txBody>
      </p:sp>
      <p:pic>
        <p:nvPicPr>
          <p:cNvPr id="337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2672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загадку.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6482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800"/>
          </a:p>
          <a:p>
            <a:pPr>
              <a:buFont typeface="Wingdings" pitchFamily="2" charset="2"/>
              <a:buNone/>
            </a:pPr>
            <a:r>
              <a:rPr lang="ru-RU" altLang="ru-RU" sz="2800"/>
              <a:t>Он играет на коньках.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Клюшку держит он в руках.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Шайбу этой клюшкой бьёт.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Кто спортсмена назовёт?</a:t>
            </a:r>
          </a:p>
        </p:txBody>
      </p:sp>
      <p:pic>
        <p:nvPicPr>
          <p:cNvPr id="1536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752600"/>
            <a:ext cx="3902075" cy="4373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altLang="ru-RU" dirty="0"/>
              <a:t>Кому что нужно?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r="2563"/>
          <a:stretch/>
        </p:blipFill>
        <p:spPr>
          <a:xfrm>
            <a:off x="465338" y="3841072"/>
            <a:ext cx="2540000" cy="190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01319"/>
            <a:ext cx="2331293" cy="190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26" y="3843106"/>
            <a:ext cx="2331293" cy="190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01319"/>
            <a:ext cx="2532108" cy="189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34" y="4176298"/>
            <a:ext cx="1441039" cy="209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16" y="3509913"/>
            <a:ext cx="1971675" cy="66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Что общего?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49530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dirty="0"/>
              <a:t>Фигурное катание	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Хоккей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dirty="0"/>
          </a:p>
          <a:p>
            <a:pPr>
              <a:lnSpc>
                <a:spcPct val="90000"/>
              </a:lnSpc>
            </a:pPr>
            <a:r>
              <a:rPr lang="ru-RU" altLang="ru-RU" dirty="0"/>
              <a:t>Прыжки с трамплина	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Биатлон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/>
              <a:t>	</a:t>
            </a:r>
          </a:p>
        </p:txBody>
      </p:sp>
      <p:sp>
        <p:nvSpPr>
          <p:cNvPr id="21508" name="AutoShape 4"/>
          <p:cNvSpPr>
            <a:spLocks/>
          </p:cNvSpPr>
          <p:nvPr/>
        </p:nvSpPr>
        <p:spPr bwMode="auto">
          <a:xfrm>
            <a:off x="4800600" y="1600200"/>
            <a:ext cx="533400" cy="12192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AutoShape 9"/>
          <p:cNvSpPr>
            <a:spLocks/>
          </p:cNvSpPr>
          <p:nvPr/>
        </p:nvSpPr>
        <p:spPr bwMode="auto">
          <a:xfrm>
            <a:off x="4935984" y="374606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14" name="Picture 10" descr="C:\Users\julietta\AppData\Local\Microsoft\Windows\Temporary Internet Files\Content.IE5\U57Z9711\MC9002943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43222"/>
            <a:ext cx="2286000" cy="22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:\Users\julietta\AppData\Local\Microsoft\Windows\Temporary Internet Files\Content.IE5\XZ0984QQ\MC9003056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08" y="3541192"/>
            <a:ext cx="2239392" cy="22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/>
              <a:t>Какие виды спорта?</a:t>
            </a:r>
            <a:endParaRPr lang="ru-RU" altLang="ru-RU" sz="4000" dirty="0"/>
          </a:p>
        </p:txBody>
      </p:sp>
      <p:pic>
        <p:nvPicPr>
          <p:cNvPr id="37904" name="Picture 16" descr="MCj044649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11525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3" name="Picture 15" descr="MCj044649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11715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MCj044650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400"/>
            <a:ext cx="17907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3" descr="MCj044650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6859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MCj0446508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2209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MCj044651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13620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MCj0446520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3526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MCj0446536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13430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MCj0446516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1447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MCj0446532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1790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MCj0446540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22383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MCj0446548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00"/>
            <a:ext cx="17907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MCj0446556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67250"/>
            <a:ext cx="20193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-954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-7753350"/>
            <a:ext cx="63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         </a:t>
            </a:r>
            <a:endParaRPr lang="ru-RU" alt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-5648325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    </a:t>
            </a:r>
            <a:endParaRPr lang="ru-RU" alt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-3648075"/>
            <a:ext cx="51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      </a:t>
            </a:r>
            <a:endParaRPr lang="ru-RU" alt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-1543050"/>
            <a:ext cx="266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</a:t>
            </a:r>
            <a:endParaRPr lang="ru-RU" altLang="ru-RU" sz="700">
              <a:latin typeface="Arial" charset="0"/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endParaRPr lang="ru-RU" alt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228600" y="465138"/>
            <a:ext cx="968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                 </a:t>
            </a:r>
            <a:endParaRPr lang="ru-RU" alt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932238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   </a:t>
            </a:r>
            <a:endParaRPr lang="ru-RU" alt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228600" y="5780088"/>
            <a:ext cx="1304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	     </a:t>
            </a:r>
            <a:endParaRPr lang="ru-RU" alt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228600" y="7808913"/>
            <a:ext cx="968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                 </a:t>
            </a:r>
            <a:endParaRPr lang="ru-RU" alt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228600" y="9542463"/>
            <a:ext cx="679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943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2943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2943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2943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2943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43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43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43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432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          </a:t>
            </a:r>
            <a:endParaRPr lang="ru-RU" altLang="ru-RU" sz="700"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 </a:t>
            </a:r>
            <a:endParaRPr lang="ru-RU" altLang="ru-RU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228600" y="11831638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    </a:t>
            </a:r>
            <a:endParaRPr lang="ru-RU" alt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228600" y="13908088"/>
            <a:ext cx="679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          </a:t>
            </a:r>
            <a:endParaRPr lang="ru-RU" alt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25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25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70" y="2819400"/>
            <a:ext cx="1371600" cy="2788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2514600" cy="3143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85" y="-228600"/>
            <a:ext cx="2362570" cy="2953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48649"/>
            <a:ext cx="2726303" cy="34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41419" y="6705600"/>
            <a:ext cx="304800" cy="304800"/>
          </a:xfrm>
          <a:prstGeom prst="rect">
            <a:avLst/>
          </a:prstGeom>
        </p:spPr>
      </p:pic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загадку.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5720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 dirty="0"/>
              <a:t>Не в шубе он, легко одет.</a:t>
            </a:r>
          </a:p>
          <a:p>
            <a:pPr>
              <a:buFont typeface="Wingdings" pitchFamily="2" charset="2"/>
              <a:buNone/>
            </a:pPr>
            <a:r>
              <a:rPr lang="ru-RU" altLang="ru-RU" sz="2800" dirty="0"/>
              <a:t>И вот на льду теперь дуэт.</a:t>
            </a:r>
          </a:p>
          <a:p>
            <a:pPr>
              <a:buFont typeface="Wingdings" pitchFamily="2" charset="2"/>
              <a:buNone/>
            </a:pPr>
            <a:r>
              <a:rPr lang="ru-RU" altLang="ru-RU" sz="2800" dirty="0"/>
              <a:t>Эх, хорошо катаются!</a:t>
            </a:r>
          </a:p>
          <a:p>
            <a:pPr>
              <a:buFont typeface="Wingdings" pitchFamily="2" charset="2"/>
              <a:buNone/>
            </a:pPr>
            <a:r>
              <a:rPr lang="ru-RU" altLang="ru-RU" sz="2800" dirty="0"/>
              <a:t>Зал затаил дыхание.</a:t>
            </a:r>
          </a:p>
          <a:p>
            <a:pPr>
              <a:buFont typeface="Wingdings" pitchFamily="2" charset="2"/>
              <a:buNone/>
            </a:pPr>
            <a:r>
              <a:rPr lang="ru-RU" altLang="ru-RU" sz="2800" dirty="0"/>
              <a:t>Вид спорта называется ….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886200" cy="4678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загадку.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5720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800"/>
          </a:p>
          <a:p>
            <a:pPr>
              <a:buFont typeface="Wingdings" pitchFamily="2" charset="2"/>
              <a:buNone/>
            </a:pPr>
            <a:endParaRPr lang="ru-RU" altLang="ru-RU" sz="2800"/>
          </a:p>
          <a:p>
            <a:pPr>
              <a:buFont typeface="Wingdings" pitchFamily="2" charset="2"/>
              <a:buNone/>
            </a:pPr>
            <a:r>
              <a:rPr lang="ru-RU" altLang="ru-RU" sz="2800"/>
              <a:t>Лыжа здесь всего одна,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Коротка, а не длинна.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Чудеса на ней покажем,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Кувыркаться можем даже.</a:t>
            </a: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752600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загадку.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6482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400"/>
              <a:t>Очень трудно быть, не спорьте,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Самым метким в этом спорте.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Сам попробуй бегать день,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А потом попасть в мишень,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 Лежа навзничь, из винтовки.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Тут нельзя без тренировки!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А мишень тебе не слон.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Спорт зовётся …</a:t>
            </a:r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6988" y="1828800"/>
            <a:ext cx="3808412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180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загадку.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4958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800"/>
          </a:p>
          <a:p>
            <a:pPr>
              <a:buFont typeface="Wingdings" pitchFamily="2" charset="2"/>
              <a:buNone/>
            </a:pPr>
            <a:r>
              <a:rPr lang="ru-RU" altLang="ru-RU" sz="2800"/>
              <a:t>На площадке ледяной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Игроки метут метлой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И по льду гоняют камень.</a:t>
            </a:r>
          </a:p>
          <a:p>
            <a:pPr>
              <a:buFont typeface="Wingdings" pitchFamily="2" charset="2"/>
              <a:buNone/>
            </a:pPr>
            <a:r>
              <a:rPr lang="ru-RU" altLang="ru-RU" sz="2800"/>
              <a:t>Что за спорт здесь перед нами?</a:t>
            </a: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286000"/>
            <a:ext cx="4038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загадку.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r>
              <a:rPr lang="ru-RU" altLang="ru-RU" sz="2400"/>
              <a:t>Вопрос не лёгкий у меня,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Как это называют,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Когда спортсмены на санях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По жёлобу съезжают?</a:t>
            </a:r>
          </a:p>
        </p:txBody>
      </p:sp>
      <p:pic>
        <p:nvPicPr>
          <p:cNvPr id="1024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загадку.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4958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r>
              <a:rPr lang="ru-RU" altLang="ru-RU" sz="2400"/>
              <a:t>Риска, скорости любитель,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Снежных склонов покоритель.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Мчится он, как метеор,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С высоченных самых гор.</a:t>
            </a:r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25" y="1828800"/>
            <a:ext cx="3902075" cy="437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загадку.</a:t>
            </a:r>
          </a:p>
        </p:txBody>
      </p:sp>
      <p:sp>
        <p:nvSpPr>
          <p:cNvPr id="12293" name="AutoShape 5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28600" y="1600200"/>
            <a:ext cx="44958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r>
              <a:rPr lang="ru-RU" altLang="ru-RU" sz="2400"/>
              <a:t>Спорт на свете есть такой,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Популярен он зимой.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На полозьях ты бежишь,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За соперником спешишь.</a:t>
            </a:r>
          </a:p>
        </p:txBody>
      </p:sp>
      <p:pic>
        <p:nvPicPr>
          <p:cNvPr id="122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загадку.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4958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endParaRPr lang="ru-RU" altLang="ru-RU" sz="2400"/>
          </a:p>
          <a:p>
            <a:pPr>
              <a:buFont typeface="Wingdings" pitchFamily="2" charset="2"/>
              <a:buNone/>
            </a:pPr>
            <a:r>
              <a:rPr lang="ru-RU" altLang="ru-RU" sz="2400"/>
              <a:t>Он на лыжах, но как птица,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Может в небе появиться.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Оттолкнётся и вперёд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Отправляется в полёт.</a:t>
            </a:r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164</TotalTime>
  <Words>280</Words>
  <Application>Microsoft Office PowerPoint</Application>
  <PresentationFormat>Экран (4:3)</PresentationFormat>
  <Paragraphs>93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Течение</vt:lpstr>
      <vt:lpstr>Зимняя Олимпиада</vt:lpstr>
      <vt:lpstr>Отгадай загадку.</vt:lpstr>
      <vt:lpstr>Отгадай загадку.</vt:lpstr>
      <vt:lpstr>Отгадай загадку.</vt:lpstr>
      <vt:lpstr>Отгадай загадку.</vt:lpstr>
      <vt:lpstr>Отгадай загадку.</vt:lpstr>
      <vt:lpstr>Отгадай загадку.</vt:lpstr>
      <vt:lpstr>Отгадай загадку.</vt:lpstr>
      <vt:lpstr>Отгадай загадку.</vt:lpstr>
      <vt:lpstr>Отгадай загадку.</vt:lpstr>
      <vt:lpstr>Отгадай загадку.</vt:lpstr>
      <vt:lpstr>Кому что нужно?</vt:lpstr>
      <vt:lpstr>Что общего? </vt:lpstr>
      <vt:lpstr>Какие виды спорта?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321</dc:creator>
  <cp:lastModifiedBy>julietta</cp:lastModifiedBy>
  <cp:revision>25</cp:revision>
  <cp:lastPrinted>1601-01-01T00:00:00Z</cp:lastPrinted>
  <dcterms:created xsi:type="dcterms:W3CDTF">2011-12-31T00:56:11Z</dcterms:created>
  <dcterms:modified xsi:type="dcterms:W3CDTF">2014-02-02T16:13:56Z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