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82" r:id="rId5"/>
    <p:sldId id="272" r:id="rId6"/>
    <p:sldId id="261" r:id="rId7"/>
    <p:sldId id="263" r:id="rId8"/>
    <p:sldId id="266" r:id="rId9"/>
    <p:sldId id="267" r:id="rId10"/>
    <p:sldId id="262" r:id="rId11"/>
    <p:sldId id="264" r:id="rId12"/>
    <p:sldId id="265" r:id="rId13"/>
    <p:sldId id="269" r:id="rId14"/>
    <p:sldId id="274" r:id="rId15"/>
    <p:sldId id="284" r:id="rId16"/>
    <p:sldId id="281" r:id="rId17"/>
    <p:sldId id="273" r:id="rId18"/>
    <p:sldId id="278" r:id="rId19"/>
    <p:sldId id="279" r:id="rId20"/>
    <p:sldId id="283" r:id="rId21"/>
    <p:sldId id="275" r:id="rId22"/>
    <p:sldId id="280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29183C8-0E84-4FD6-B607-B666337FF9C1}" type="datetimeFigureOut">
              <a:rPr lang="ru-RU" smtClean="0"/>
              <a:t>07.12.2011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B5C1DA2-79FB-4A70-91DA-5350F9625F9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Гордость Саратовской земли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Чемпионы - </a:t>
            </a:r>
            <a:r>
              <a:rPr lang="ru-RU" sz="6000" dirty="0" err="1" smtClean="0">
                <a:solidFill>
                  <a:schemeClr val="accent5">
                    <a:lumMod val="75000"/>
                  </a:schemeClr>
                </a:solidFill>
              </a:rPr>
              <a:t>паралимпийцы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Юные спортсмены готовятся к соревнованиям.</a:t>
            </a:r>
            <a:endParaRPr lang="ru-RU" sz="3600" dirty="0"/>
          </a:p>
        </p:txBody>
      </p:sp>
      <p:pic>
        <p:nvPicPr>
          <p:cNvPr id="5122" name="Picture 2" descr="K:\ДЕТ САД РИСУНКИ\паралимпийцы\Саратовские паралимпийцы отличились на чемпионате мир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4" y="1410991"/>
            <a:ext cx="7557612" cy="50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2010 году на чемпионате мира по лыжам саратовский спортсмен Сергей Горячев стал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сурдолимпийцем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зимних видах спорта, завоевав золотую медаль в слаломе.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K:\ДЕТ САД РИСУНКИ\паралимпийцы\horoshilov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74754" cy="52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957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командной борьбе наша сборная заняла почетное третье место и привезла на родину бронзовую медаль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K:\ДЕТ САД РИСУНКИ\паралимпийцы\img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1406"/>
            <a:ext cx="7560840" cy="47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Международный турнир - 2011 по настольному </a:t>
            </a:r>
            <a:r>
              <a:rPr lang="ru-RU" sz="2400" dirty="0" err="1" smtClean="0"/>
              <a:t>тенису</a:t>
            </a:r>
            <a:r>
              <a:rPr lang="ru-RU" sz="2400" dirty="0" smtClean="0"/>
              <a:t> принес России </a:t>
            </a:r>
            <a:r>
              <a:rPr lang="ru-RU" sz="2400" dirty="0" err="1" smtClean="0"/>
              <a:t>серебрянную</a:t>
            </a:r>
            <a:r>
              <a:rPr lang="ru-RU" sz="2400" dirty="0" smtClean="0"/>
              <a:t> и бронзовую награды, лучшей была Юлия Овсянникова.</a:t>
            </a:r>
            <a:endParaRPr lang="ru-RU" sz="2400" dirty="0"/>
          </a:p>
        </p:txBody>
      </p:sp>
      <p:pic>
        <p:nvPicPr>
          <p:cNvPr id="12290" name="Picture 2" descr="K:\ДЕТ САД РИСУНКИ\паралимпийцы\1147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944551" cy="53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спортсменов по фехтованию к                           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международному турниру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K:\ДЕТ САД РИСУНКИ\паралимпийцы\sour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48" y="1484784"/>
            <a:ext cx="7191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5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Спортсмены – колясочники готовятся к решающим международным стартам.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ДЕТ САД РИСУНКИ\паралимпийцы\466x10000_out_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5" y="1410263"/>
            <a:ext cx="7556501" cy="50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0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беговых дисциплинах наш спортсмен -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Алексей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Ашапатов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пятый год занимает призовые места на различных соревнованиях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ДЕТ САД РИСУНКИ\паралимпийцы\беговых дисциплинах спортсме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8950"/>
            <a:ext cx="7344815" cy="51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«золотые герои»!!!</a:t>
            </a:r>
            <a:endParaRPr lang="ru-RU" dirty="0"/>
          </a:p>
        </p:txBody>
      </p:sp>
      <p:pic>
        <p:nvPicPr>
          <p:cNvPr id="4" name="Picture 2" descr="K:\ДЕТ САД РИСУНКИ\паралимпийцы\Шесть саратовских паралимпийцев завоевали медал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1" y="1550849"/>
            <a:ext cx="8572121" cy="47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algn="l"/>
            <a:r>
              <a:rPr lang="ru-RU" dirty="0" smtClean="0"/>
              <a:t>                  Домой с Победой!</a:t>
            </a:r>
            <a:endParaRPr lang="ru-RU" dirty="0"/>
          </a:p>
        </p:txBody>
      </p:sp>
      <p:pic>
        <p:nvPicPr>
          <p:cNvPr id="14338" name="Picture 2" descr="K:\ДЕТ САД РИСУНКИ\паралимпийцы\Наши чемпио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78348" cy="53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ДЕТ САД РИСУНКИ\паралимпийцы\Саратовские паралимпийцы вернулись до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896544" cy="65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Несколько лет наш регион представляют  спортсмены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школы «Реабилитация и физкультура» Саратовской области на различных европейских и мировых соревнованиях</a:t>
            </a:r>
            <a:endParaRPr lang="ru-RU" dirty="0"/>
          </a:p>
        </p:txBody>
      </p:sp>
      <p:pic>
        <p:nvPicPr>
          <p:cNvPr id="4" name="Picture 2" descr="K:\ДЕТ САД РИСУНКИ\паралимпийцы\Vse_pobediteli-big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47" y="1646238"/>
            <a:ext cx="784990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0888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даже уйдя из большого спорта наши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продолжают вести активный образ жизни, привлекая к туризму и занятиям спортом жителей нашего города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158417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в июле 2011 года Состоялся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туристический слет саратовских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спортсменов-инвалидов.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605856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зимний сезон наши лыжники открывают специальным забегом под девизом «Физическая культура для всех».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ДЕТ САД РИСУНКИ\паралимпийцы\Состоялся туристический слет саратовских спортсменов-инвалидо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40188" cy="26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ДЕТ САД РИСУНКИ\паралимпийцы\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00" y="3212976"/>
            <a:ext cx="43361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59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Российский президент и правительство РФ высоко оценило вклад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паралимпийцев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развитие спорта и туризма.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K:\ДЕТ САД РИСУНКИ\паралимпийцы\российских паралимпийцев состоялась в Кремле, где Президен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649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201696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26 декабря юные саратовские спортсмены поедут в Москву, чтобы принять </a:t>
            </a:r>
            <a:r>
              <a:rPr lang="ru-RU" dirty="0" smtClean="0"/>
              <a:t>участие в слете юных спортсменов «Олимпийские надежды России!"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0443" y="4725144"/>
            <a:ext cx="5486400" cy="201622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K:\ДЕТ САД РИСУНКИ\паралимпийцы\26 декабря юные саратовские спортсмены поедут в Москву, чтобы принять участи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2" b="16112"/>
          <a:stretch>
            <a:fillRect/>
          </a:stretch>
        </p:blipFill>
        <p:spPr bwMode="auto">
          <a:xfrm>
            <a:off x="304800" y="249864"/>
            <a:ext cx="8534400" cy="48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tint val="70000"/>
                  <a:satMod val="180000"/>
                </a:schemeClr>
              </a:gs>
              <a:gs pos="62000">
                <a:schemeClr val="accent5">
                  <a:tint val="30000"/>
                  <a:satMod val="180000"/>
                </a:schemeClr>
              </a:gs>
              <a:gs pos="100000">
                <a:schemeClr val="accent5">
                  <a:tint val="22000"/>
                  <a:satMod val="18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 prst="convex"/>
            </a:sp3d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Picture 2" descr="K:\ДЕТ САД РИСУНКИ\паралимпийцы\Эмблема паралимпийских игр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80000">
        <p:checker/>
      </p:transition>
    </mc:Choice>
    <mc:Fallback xmlns="">
      <p:transition spd="slow" advTm="18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Лисенков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чемпионате Европы завоевал три золотых медали в плавании на спине на разных дистанциях.</a:t>
            </a:r>
            <a:endParaRPr lang="ru-RU" sz="2800" dirty="0"/>
          </a:p>
        </p:txBody>
      </p:sp>
      <p:pic>
        <p:nvPicPr>
          <p:cNvPr id="5" name="Picture 2" descr="K:\ДЕТ САД РИСУНКИ\паралимпийцы\Сегодня в Саратов возвращаются спортсмены-инвалиды, успешно выступившие..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8" y="1988840"/>
            <a:ext cx="417824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K:\ДЕТ САД РИСУНКИ\паралимпийцы\Саратовские спортсмены-инвалиды стали чемпионами России по плаванию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0" y="276621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Саратовские пловцы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(люди с различными нарушениями ОДА) прочно удерживают призовые места на международных соревнованиях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:\ДЕТ САД РИСУНКИ\паралимпийцы\Российские спортсмены выиграли очередное золото на Паралимпиад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9" y="1562804"/>
            <a:ext cx="7725143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ДЕТ САД РИСУНКИ\паралимпийцы\Саратовский пловец вновь взял меда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3" y="940403"/>
            <a:ext cx="8695967" cy="50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Три золотых медали в копилке российских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паралимпийцев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Лисенков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4E5B6F">
                    <a:tint val="100000"/>
                    <a:shade val="90000"/>
                    <a:satMod val="250000"/>
                    <a:alpha val="100000"/>
                  </a:srgb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Евгения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Трушникова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K:\ДЕТ САД РИСУНКИ\паралимпийцы\Саратовский паралимпиец установил мировые рекорды п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4248"/>
            <a:ext cx="6624736" cy="44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Саратовские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паралимпийцы</a:t>
            </a:r>
            <a:r>
              <a:rPr lang="ru-RU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отличились на чемпионате </a:t>
            </a: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 2010года:</a:t>
            </a:r>
            <a:endParaRPr lang="ru-RU" sz="48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Шестеро из них завоевали бронзовые,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серебрянные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золотые медали в общем командном зачете по стрельбе из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пневмотического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оружия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:\ДЕТ САД РИСУНКИ\паралимпийцы\Российские паралимпийцы держат мар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4427"/>
            <a:ext cx="7992888" cy="61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ДЕТ САД РИСУНКИ\паралимпийцы\Пулевая стрельба -2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7" y="290092"/>
            <a:ext cx="8027091" cy="60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246</TotalTime>
  <Words>292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Гордость Саратовской земли</vt:lpstr>
      <vt:lpstr>Несколько лет наш регион представляют  спортсмены школы «Реабилитация и физкультура» Саратовской области на различных европейских и мировых соревнованиях</vt:lpstr>
      <vt:lpstr>Константин Лисенков на чемпионате Европы завоевал три золотых медали в плавании на спине на разных дистанциях.</vt:lpstr>
      <vt:lpstr>Саратовские пловцы – паралимпийцы  (люди с различными нарушениями ОДА) прочно удерживают призовые места на международных соревнованиях  </vt:lpstr>
      <vt:lpstr>Презентация PowerPoint</vt:lpstr>
      <vt:lpstr>Три золотых медали в копилке российских паралимпийцев! Константин Лисенков и Евгения Трушникова</vt:lpstr>
      <vt:lpstr>Саратовские паралимпийцы отличились на чемпионате мира 2010года:</vt:lpstr>
      <vt:lpstr>Презентация PowerPoint</vt:lpstr>
      <vt:lpstr>Презентация PowerPoint</vt:lpstr>
      <vt:lpstr>Юные спортсмены готовятся к соревнованиям.</vt:lpstr>
      <vt:lpstr>В 2010 году на чемпионате мира по лыжам саратовский спортсмен Сергей Горячев стал сурдолимпийцем в зимних видах спорта, завоевав золотую медаль в слаломе. </vt:lpstr>
      <vt:lpstr>В командной борьбе наша сборная заняла почетное третье место и привезла на родину бронзовую медаль</vt:lpstr>
      <vt:lpstr>Международный турнир - 2011 по настольному тенису принес России серебрянную и бронзовую награды, лучшей была Юлия Овсянникова.</vt:lpstr>
      <vt:lpstr>Подготовка спортсменов по фехтованию к                                                       международному турниру</vt:lpstr>
      <vt:lpstr>Спортсмены – колясочники готовятся к решающим международным стартам.</vt:lpstr>
      <vt:lpstr>В беговых дисциплинах наш спортсмен - Алексей Ашапатов пятый год занимает призовые места на различных соревнованиях   </vt:lpstr>
      <vt:lpstr>Наши «золотые герои»!!!</vt:lpstr>
      <vt:lpstr>                  Домой с Победой!</vt:lpstr>
      <vt:lpstr>Презентация PowerPoint</vt:lpstr>
      <vt:lpstr>И даже уйдя из большого спорта наши паралимпийцы продолжают вести активный образ жизни, привлекая к туризму и занятиям спортом жителей нашего города</vt:lpstr>
      <vt:lpstr>Российский президент и правительство РФ высоко оценило вклад паралимпийцев в развитие спорта и туризма.</vt:lpstr>
      <vt:lpstr>26 декабря юные саратовские спортсмены поедут в Москву, чтобы принять участие в слете юных спортсменов «Олимпийские надежды России!"</vt:lpstr>
      <vt:lpstr>Спасибо за внимание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Гордость Саратовской земли</dc:title>
  <dc:creator>Aleksa</dc:creator>
  <cp:lastModifiedBy>Aleksa</cp:lastModifiedBy>
  <cp:revision>21</cp:revision>
  <dcterms:created xsi:type="dcterms:W3CDTF">2011-12-06T13:17:09Z</dcterms:created>
  <dcterms:modified xsi:type="dcterms:W3CDTF">2011-12-07T18:31:50Z</dcterms:modified>
</cp:coreProperties>
</file>