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5" autoAdjust="0"/>
    <p:restoredTop sz="86420" autoAdjust="0"/>
  </p:normalViewPr>
  <p:slideViewPr>
    <p:cSldViewPr>
      <p:cViewPr varScale="1">
        <p:scale>
          <a:sx n="60" d="100"/>
          <a:sy n="60" d="100"/>
        </p:scale>
        <p:origin x="-6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1F8EB-9159-435B-A001-C2F25694E51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99A47-2057-4224-9B6B-0EF2E75EA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9A47-2057-4224-9B6B-0EF2E75EAE6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2C9C-1AAD-4950-A54A-97BCE42EED74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6A3A-0992-4F68-A57D-801B9A7E7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2C9C-1AAD-4950-A54A-97BCE42EED74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6A3A-0992-4F68-A57D-801B9A7E7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2C9C-1AAD-4950-A54A-97BCE42EED74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6A3A-0992-4F68-A57D-801B9A7E7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2C9C-1AAD-4950-A54A-97BCE42EED74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6A3A-0992-4F68-A57D-801B9A7E7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2C9C-1AAD-4950-A54A-97BCE42EED74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6A3A-0992-4F68-A57D-801B9A7E7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2C9C-1AAD-4950-A54A-97BCE42EED74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6A3A-0992-4F68-A57D-801B9A7E7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2C9C-1AAD-4950-A54A-97BCE42EED74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6A3A-0992-4F68-A57D-801B9A7E7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2C9C-1AAD-4950-A54A-97BCE42EED74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6A3A-0992-4F68-A57D-801B9A7E7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2C9C-1AAD-4950-A54A-97BCE42EED74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6A3A-0992-4F68-A57D-801B9A7E7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2C9C-1AAD-4950-A54A-97BCE42EED74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6A3A-0992-4F68-A57D-801B9A7E7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2C9C-1AAD-4950-A54A-97BCE42EED74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6A3A-0992-4F68-A57D-801B9A7E7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F2C9C-1AAD-4950-A54A-97BCE42EED74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A6A3A-0992-4F68-A57D-801B9A7E7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936103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Творческая работа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400800" cy="3096344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556792"/>
            <a:ext cx="77048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«Зверюшки, навострите ушки!»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63688" y="3437677"/>
            <a:ext cx="61206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 воспитатель: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Ковязина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О.А.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 advClick="0" advTm="3578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941168"/>
            <a:ext cx="5486400" cy="1231032"/>
          </a:xfrm>
        </p:spPr>
        <p:txBody>
          <a:bodyPr>
            <a:normAutofit fontScale="62500" lnSpcReduction="20000"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- Мишка косолапый по лесу гуляет,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По брёвнышку ловко он переползает  (ползание по  скамейке на четвереньках)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2530" name="Picture 2" descr="D:\Оля\Фото\занятие по физо\DSC0243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advTm="296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2288" y="4754879"/>
            <a:ext cx="5444008" cy="6183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</a:rPr>
              <a:t>- За морковкой в огород</a:t>
            </a:r>
          </a:p>
          <a:p>
            <a:pPr algn="ctr"/>
            <a:r>
              <a:rPr lang="ru-RU" sz="2800" dirty="0">
                <a:solidFill>
                  <a:srgbClr val="FFFF00"/>
                </a:solidFill>
              </a:rPr>
              <a:t>Зайка прыгает вперёд.</a:t>
            </a:r>
          </a:p>
        </p:txBody>
      </p:sp>
      <p:pic>
        <p:nvPicPr>
          <p:cNvPr id="23555" name="Picture 3" descr="D:\Оля\Фото\занятие по физо\DSC0243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2288" y="612774"/>
            <a:ext cx="5486400" cy="4544417"/>
          </a:xfrm>
          <a:prstGeom prst="rect">
            <a:avLst/>
          </a:prstGeom>
          <a:noFill/>
        </p:spPr>
      </p:pic>
    </p:spTree>
  </p:cSld>
  <p:clrMapOvr>
    <a:masterClrMapping/>
  </p:clrMapOvr>
  <p:transition advTm="303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43608" y="260648"/>
            <a:ext cx="6912768" cy="14401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Подвижная игра «Зайцы и волк»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4578" name="Picture 2" descr="D:\Оля\Фото\занятие по физо\DSC024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988840"/>
            <a:ext cx="3744416" cy="4176464"/>
          </a:xfrm>
          <a:prstGeom prst="ellipse">
            <a:avLst/>
          </a:prstGeom>
          <a:noFill/>
        </p:spPr>
      </p:pic>
      <p:pic>
        <p:nvPicPr>
          <p:cNvPr id="24579" name="Picture 3" descr="D:\Оля\Фото\занятие по физо\DSC024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1988840"/>
            <a:ext cx="3672408" cy="4104456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7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Подведение итогов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5602" name="Picture 2" descr="D:\Оля\Фото\занятие по физо\DSC024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71800" y="1268760"/>
            <a:ext cx="3816424" cy="4536504"/>
          </a:xfrm>
          <a:prstGeom prst="diamond">
            <a:avLst/>
          </a:prstGeom>
          <a:noFill/>
        </p:spPr>
      </p:pic>
    </p:spTree>
  </p:cSld>
  <p:clrMapOvr>
    <a:masterClrMapping/>
  </p:clrMapOvr>
  <p:transition advTm="295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1206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Программное содержание: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Продолжать совершенствовать двигательные умения и навыки детей. Учить сохранять устойчивое равновесие и правильную осанку при ходьбе по ограниченной площади опоры, закреплять умение ползать по скамейке, опираясь на ладони и колени, повторить прыжки с продвижением вперёд. Упражнять в ходьбе и беге, координируя движения рук и ног, учить ходить и бегать ритмично. Формировать правильную осанку, предупреждать плоскостопие. Развивать ловкость, быстроту, умение ориентироваться в пространстве зала. Воспитывать самостоятельность, творчество, интерес к занятиям физкультурой, дружеские взаимоотношения, любовь к животному миру. Закреплять знания детей о живой природе, учить в движениях подражать повадкам животных.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6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Оборудование: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sz="3100" i="1" dirty="0" smtClean="0">
                <a:solidFill>
                  <a:srgbClr val="FFFF00"/>
                </a:solidFill>
              </a:rPr>
              <a:t>4-5 конусов, 2 скамейки, 4-5 обручей, кубик высотой 10см, маска-шапочка волка.</a:t>
            </a:r>
            <a:r>
              <a:rPr lang="ru-RU" sz="3100" i="1" dirty="0" smtClean="0">
                <a:solidFill>
                  <a:srgbClr val="00B0F0"/>
                </a:solidFill>
              </a:rPr>
              <a:t/>
            </a:r>
            <a:br>
              <a:rPr lang="ru-RU" sz="3100" i="1" dirty="0" smtClean="0">
                <a:solidFill>
                  <a:srgbClr val="00B0F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Оля\Фото\занятие по физо\DSC024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115616" y="2132856"/>
            <a:ext cx="6696744" cy="3600400"/>
          </a:xfrm>
          <a:prstGeom prst="round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355976" y="3861048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3625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я\Фото\занятие по физо\DSC024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916832"/>
            <a:ext cx="6552728" cy="3600401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547664" y="332656"/>
            <a:ext cx="5976664" cy="11521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Упражнения с различным выполнением заданий.</a:t>
            </a:r>
            <a:endParaRPr lang="ru-RU" sz="28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378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«Лисичка </a:t>
            </a:r>
            <a:r>
              <a:rPr lang="ru-RU" sz="3200" dirty="0">
                <a:solidFill>
                  <a:srgbClr val="002060"/>
                </a:solidFill>
              </a:rPr>
              <a:t>крадётся», «медведи идут вперевалочку» «зайки прыгают</a:t>
            </a:r>
            <a:r>
              <a:rPr lang="ru-RU" sz="3200" dirty="0" smtClean="0">
                <a:solidFill>
                  <a:srgbClr val="002060"/>
                </a:solidFill>
              </a:rPr>
              <a:t>», « </a:t>
            </a:r>
            <a:r>
              <a:rPr lang="ru-RU" sz="3200" dirty="0">
                <a:solidFill>
                  <a:srgbClr val="002060"/>
                </a:solidFill>
              </a:rPr>
              <a:t>волк бежит рысцой</a:t>
            </a:r>
            <a:r>
              <a:rPr lang="ru-RU" sz="3200" dirty="0" smtClean="0">
                <a:solidFill>
                  <a:srgbClr val="002060"/>
                </a:solidFill>
              </a:rPr>
              <a:t>»,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«змея ползёт»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7410" name="Picture 2" descr="D:\Оля\Фото\занятие по физо\DSC024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1844824"/>
            <a:ext cx="3600400" cy="3816424"/>
          </a:xfrm>
          <a:prstGeom prst="ellipse">
            <a:avLst/>
          </a:prstGeom>
          <a:noFill/>
        </p:spPr>
      </p:pic>
      <p:pic>
        <p:nvPicPr>
          <p:cNvPr id="17411" name="Picture 3" descr="D:\Оля\Фото\занятие по физо\DSC0242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984" y="2420888"/>
            <a:ext cx="3744416" cy="3775348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1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Оля\Фото\занятие по физо\DSC024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2060848"/>
            <a:ext cx="6264696" cy="3744416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043608" y="260648"/>
            <a:ext cx="7056784" cy="14401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Общеразвивающие упражнения в игровой форме</a:t>
            </a:r>
            <a:endParaRPr lang="ru-RU" sz="2800" dirty="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ransition advTm="354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«Рукавицы </a:t>
            </a:r>
            <a:r>
              <a:rPr lang="ru-RU" sz="3200" dirty="0">
                <a:solidFill>
                  <a:srgbClr val="FFFF00"/>
                </a:solidFill>
              </a:rPr>
              <a:t>для </a:t>
            </a:r>
            <a:r>
              <a:rPr lang="ru-RU" sz="3200" dirty="0" smtClean="0">
                <a:solidFill>
                  <a:srgbClr val="FFFF00"/>
                </a:solidFill>
              </a:rPr>
              <a:t>лисицы», «Белка </a:t>
            </a:r>
            <a:r>
              <a:rPr lang="ru-RU" sz="3200" dirty="0">
                <a:solidFill>
                  <a:srgbClr val="FFFF00"/>
                </a:solidFill>
              </a:rPr>
              <a:t>в </a:t>
            </a:r>
            <a:r>
              <a:rPr lang="ru-RU" sz="3200" dirty="0" smtClean="0">
                <a:solidFill>
                  <a:srgbClr val="FFFF00"/>
                </a:solidFill>
              </a:rPr>
              <a:t>дупле», «Бобры </a:t>
            </a:r>
            <a:r>
              <a:rPr lang="ru-RU" sz="3200" dirty="0">
                <a:solidFill>
                  <a:srgbClr val="FFFF00"/>
                </a:solidFill>
              </a:rPr>
              <a:t>рубят </a:t>
            </a:r>
            <a:r>
              <a:rPr lang="ru-RU" sz="3200" dirty="0" smtClean="0">
                <a:solidFill>
                  <a:srgbClr val="FFFF00"/>
                </a:solidFill>
              </a:rPr>
              <a:t>дрова», «А </a:t>
            </a:r>
            <a:r>
              <a:rPr lang="ru-RU" sz="3200" dirty="0">
                <a:solidFill>
                  <a:srgbClr val="FFFF00"/>
                </a:solidFill>
              </a:rPr>
              <a:t>у ёжика </a:t>
            </a:r>
            <a:r>
              <a:rPr lang="ru-RU" sz="3200" dirty="0" smtClean="0">
                <a:solidFill>
                  <a:srgbClr val="FFFF00"/>
                </a:solidFill>
              </a:rPr>
              <a:t>грибы»,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«Валенки </a:t>
            </a:r>
            <a:r>
              <a:rPr lang="ru-RU" sz="3200" dirty="0">
                <a:solidFill>
                  <a:srgbClr val="FFFF00"/>
                </a:solidFill>
              </a:rPr>
              <a:t>для </a:t>
            </a:r>
            <a:r>
              <a:rPr lang="ru-RU" sz="3200" dirty="0" smtClean="0">
                <a:solidFill>
                  <a:srgbClr val="FFFF00"/>
                </a:solidFill>
              </a:rPr>
              <a:t>заиньки» 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9458" name="Picture 2" descr="D:\Оля\Фото\занятие по физо\DSC024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-900000">
            <a:off x="479626" y="2224310"/>
            <a:ext cx="4104456" cy="3528392"/>
          </a:xfrm>
          <a:prstGeom prst="rect">
            <a:avLst/>
          </a:prstGeom>
          <a:noFill/>
        </p:spPr>
      </p:pic>
      <p:pic>
        <p:nvPicPr>
          <p:cNvPr id="19459" name="Picture 3" descr="D:\Оля\Фото\занятие по физо\DSC024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900000">
            <a:off x="4559918" y="2440333"/>
            <a:ext cx="4104456" cy="352839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0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Оля\Фото\занятие по физо\DSC0242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2420888"/>
            <a:ext cx="3312368" cy="3888432"/>
          </a:xfrm>
          <a:prstGeom prst="ellipse">
            <a:avLst/>
          </a:prstGeom>
          <a:noFill/>
        </p:spPr>
      </p:pic>
      <p:pic>
        <p:nvPicPr>
          <p:cNvPr id="20483" name="Picture 3" descr="D:\Оля\Фото\занятие по физо\DSC0243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8064" y="2420888"/>
            <a:ext cx="3456384" cy="3960440"/>
          </a:xfrm>
          <a:prstGeom prst="ellipse">
            <a:avLst/>
          </a:prstGeom>
          <a:noFill/>
        </p:spPr>
      </p:pic>
      <p:pic>
        <p:nvPicPr>
          <p:cNvPr id="20484" name="Picture 4" descr="D:\Оля\Фото\занятие по физо\DSC0243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87824" y="0"/>
            <a:ext cx="2880320" cy="3717032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9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971600" y="332656"/>
            <a:ext cx="7056784" cy="15121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Основные виды движений тоже  в виде подражаний.</a:t>
            </a:r>
            <a:endParaRPr lang="ru-RU" sz="2800" dirty="0"/>
          </a:p>
        </p:txBody>
      </p:sp>
      <p:pic>
        <p:nvPicPr>
          <p:cNvPr id="21506" name="Picture 2" descr="D:\Оля\Фото\занятие по физо\DSC024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2132856"/>
            <a:ext cx="6912768" cy="3744416"/>
          </a:xfrm>
          <a:prstGeom prst="rect">
            <a:avLst/>
          </a:prstGeom>
          <a:noFill/>
        </p:spPr>
      </p:pic>
    </p:spTree>
  </p:cSld>
  <p:clrMapOvr>
    <a:masterClrMapping/>
  </p:clrMapOvr>
  <p:transition advTm="339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2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121</Words>
  <Application>Microsoft Office PowerPoint</Application>
  <PresentationFormat>Экран (4:3)</PresentationFormat>
  <Paragraphs>21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Творческая работа</vt:lpstr>
      <vt:lpstr>Программное содержание:   Продолжать совершенствовать двигательные умения и навыки детей. Учить сохранять устойчивое равновесие и правильную осанку при ходьбе по ограниченной площади опоры, закреплять умение ползать по скамейке, опираясь на ладони и колени, повторить прыжки с продвижением вперёд. Упражнять в ходьбе и беге, координируя движения рук и ног, учить ходить и бегать ритмично. Формировать правильную осанку, предупреждать плоскостопие. Развивать ловкость, быстроту, умение ориентироваться в пространстве зала. Воспитывать самостоятельность, творчество, интерес к занятиям физкультурой, дружеские взаимоотношения, любовь к животному миру. Закреплять знания детей о живой природе, учить в движениях подражать повадкам животных. </vt:lpstr>
      <vt:lpstr>  Оборудование: 4-5 конусов, 2 скамейки, 4-5 обручей, кубик высотой 10см, маска-шапочка волка.  </vt:lpstr>
      <vt:lpstr>Слайд 4</vt:lpstr>
      <vt:lpstr>«Лисичка крадётся», «медведи идут вперевалочку» «зайки прыгают», « волк бежит рысцой», «змея ползёт»</vt:lpstr>
      <vt:lpstr>Слайд 6</vt:lpstr>
      <vt:lpstr>«Рукавицы для лисицы», «Белка в дупле», «Бобры рубят дрова», «А у ёжика грибы»,  «Валенки для заиньки» </vt:lpstr>
      <vt:lpstr>Слайд 8</vt:lpstr>
      <vt:lpstr>Слайд 9</vt:lpstr>
      <vt:lpstr>Слайд 10</vt:lpstr>
      <vt:lpstr>Слайд 11</vt:lpstr>
      <vt:lpstr>Слайд 12</vt:lpstr>
      <vt:lpstr>Подведение итогов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работа</dc:title>
  <dc:creator>Uzver</dc:creator>
  <cp:lastModifiedBy>Uzver</cp:lastModifiedBy>
  <cp:revision>30</cp:revision>
  <dcterms:created xsi:type="dcterms:W3CDTF">2011-11-22T19:23:42Z</dcterms:created>
  <dcterms:modified xsi:type="dcterms:W3CDTF">2012-01-19T16:01:14Z</dcterms:modified>
</cp:coreProperties>
</file>