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5" r:id="rId2"/>
    <p:sldId id="267" r:id="rId3"/>
    <p:sldId id="268" r:id="rId4"/>
    <p:sldId id="269" r:id="rId5"/>
    <p:sldId id="270" r:id="rId6"/>
    <p:sldId id="271" r:id="rId7"/>
    <p:sldId id="27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29E89E-A49F-4AA0-8C0E-F4B0949C92F8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7BAD90-9E57-43C6-A49F-E9386A9FB8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/>
              <a:t>Для знакомства детей 6-7</a:t>
            </a:r>
            <a:r>
              <a:rPr lang="ru-RU" sz="2000" baseline="0" dirty="0" smtClean="0"/>
              <a:t> лет с различными видами спорта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BAD90-9E57-43C6-A49F-E9386A9FB84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BAD90-9E57-43C6-A49F-E9386A9FB84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F4CC-122B-4531-B303-537F63101A3A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0DC9B-DACF-4A0C-88A4-F30B8F275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F4CC-122B-4531-B303-537F63101A3A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0DC9B-DACF-4A0C-88A4-F30B8F275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F4CC-122B-4531-B303-537F63101A3A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0DC9B-DACF-4A0C-88A4-F30B8F275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F4CC-122B-4531-B303-537F63101A3A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0DC9B-DACF-4A0C-88A4-F30B8F275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F4CC-122B-4531-B303-537F63101A3A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0DC9B-DACF-4A0C-88A4-F30B8F275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F4CC-122B-4531-B303-537F63101A3A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0DC9B-DACF-4A0C-88A4-F30B8F275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F4CC-122B-4531-B303-537F63101A3A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0DC9B-DACF-4A0C-88A4-F30B8F275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F4CC-122B-4531-B303-537F63101A3A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0DC9B-DACF-4A0C-88A4-F30B8F275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F4CC-122B-4531-B303-537F63101A3A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0DC9B-DACF-4A0C-88A4-F30B8F275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F4CC-122B-4531-B303-537F63101A3A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0DC9B-DACF-4A0C-88A4-F30B8F275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F4CC-122B-4531-B303-537F63101A3A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0DC9B-DACF-4A0C-88A4-F30B8F275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8F4CC-122B-4531-B303-537F63101A3A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0DC9B-DACF-4A0C-88A4-F30B8F275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8"/>
            <a:ext cx="7772400" cy="321470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ПРЕЗЕНТАЦИЯ</a:t>
            </a:r>
            <a:br>
              <a:rPr lang="ru-RU" dirty="0" smtClean="0"/>
            </a:br>
            <a:r>
              <a:rPr lang="ru-RU" dirty="0" smtClean="0"/>
              <a:t>РУКОВОДИТЕЛЯ ФИЗИЧЕСКОГО ВОСПИТАНИЯ </a:t>
            </a:r>
            <a:br>
              <a:rPr lang="ru-RU" dirty="0" smtClean="0"/>
            </a:br>
            <a:r>
              <a:rPr lang="ru-RU" dirty="0" smtClean="0"/>
              <a:t>ГБДОУ детский сад № 24 компенсирующего вида Калининского района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4786322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МАЛЕЕВОЙ ЕКАТЕРИНЫ </a:t>
            </a:r>
            <a:r>
              <a:rPr lang="ru-RU" dirty="0" smtClean="0">
                <a:solidFill>
                  <a:schemeClr val="tx1"/>
                </a:solidFill>
              </a:rPr>
              <a:t>ЮРЬЕВНЫ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ЧАСТЬ 2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86106" cy="1143000"/>
          </a:xfrm>
        </p:spPr>
        <p:txBody>
          <a:bodyPr/>
          <a:lstStyle/>
          <a:p>
            <a:r>
              <a:rPr lang="ru-RU" dirty="0" smtClean="0"/>
              <a:t>ФУТБОЛ</a:t>
            </a:r>
            <a:endParaRPr lang="ru-RU" dirty="0"/>
          </a:p>
        </p:txBody>
      </p:sp>
      <p:pic>
        <p:nvPicPr>
          <p:cNvPr id="5" name="Содержимое 4" descr="бутсы_и_мяч_футб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286116" y="142852"/>
            <a:ext cx="2190765" cy="1643074"/>
          </a:xfrm>
        </p:spPr>
      </p:pic>
      <p:pic>
        <p:nvPicPr>
          <p:cNvPr id="6" name="Содержимое 5" descr="футбол_фото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929190" y="3714752"/>
            <a:ext cx="4038600" cy="2692400"/>
          </a:xfrm>
        </p:spPr>
      </p:pic>
      <p:pic>
        <p:nvPicPr>
          <p:cNvPr id="7" name="Рисунок 6" descr="футбол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71802" y="5214950"/>
            <a:ext cx="1928794" cy="1446596"/>
          </a:xfrm>
          <a:prstGeom prst="rect">
            <a:avLst/>
          </a:prstGeom>
        </p:spPr>
      </p:pic>
      <p:pic>
        <p:nvPicPr>
          <p:cNvPr id="8" name="Рисунок 7" descr="pictur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34" y="4714884"/>
            <a:ext cx="2547955" cy="1910966"/>
          </a:xfrm>
          <a:prstGeom prst="rect">
            <a:avLst/>
          </a:prstGeom>
        </p:spPr>
      </p:pic>
      <p:pic>
        <p:nvPicPr>
          <p:cNvPr id="9" name="Рисунок 8" descr="fut-segodny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2844" y="1500174"/>
            <a:ext cx="4000528" cy="3000396"/>
          </a:xfrm>
          <a:prstGeom prst="rect">
            <a:avLst/>
          </a:prstGeom>
        </p:spPr>
      </p:pic>
      <p:pic>
        <p:nvPicPr>
          <p:cNvPr id="10" name="Рисунок 9" descr="image_big_2306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72132" y="1000108"/>
            <a:ext cx="3167058" cy="237529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900354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ПЛАВАНИЕ</a:t>
            </a:r>
            <a:endParaRPr lang="ru-RU" dirty="0"/>
          </a:p>
        </p:txBody>
      </p:sp>
      <p:pic>
        <p:nvPicPr>
          <p:cNvPr id="5" name="Содержимое 4" descr="плавание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857232"/>
            <a:ext cx="2571768" cy="2096771"/>
          </a:xfrm>
        </p:spPr>
      </p:pic>
      <p:pic>
        <p:nvPicPr>
          <p:cNvPr id="6" name="Содержимое 5" descr="плавание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42844" y="3076553"/>
            <a:ext cx="5000660" cy="3333774"/>
          </a:xfrm>
        </p:spPr>
      </p:pic>
      <p:pic>
        <p:nvPicPr>
          <p:cNvPr id="7" name="Рисунок 6" descr="плавание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9058" y="142852"/>
            <a:ext cx="4286280" cy="2864736"/>
          </a:xfrm>
          <a:prstGeom prst="rect">
            <a:avLst/>
          </a:prstGeom>
        </p:spPr>
      </p:pic>
      <p:pic>
        <p:nvPicPr>
          <p:cNvPr id="8" name="Рисунок 7" descr="b291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29322" y="2786058"/>
            <a:ext cx="2652306" cy="385762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199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ЛЕГКАЯ АТЛЕТИКА (БЕГ)</a:t>
            </a:r>
            <a:endParaRPr lang="ru-RU" dirty="0"/>
          </a:p>
        </p:txBody>
      </p:sp>
      <p:pic>
        <p:nvPicPr>
          <p:cNvPr id="5" name="Содержимое 4" descr="бег_картинк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071546"/>
            <a:ext cx="1849842" cy="2614618"/>
          </a:xfrm>
        </p:spPr>
      </p:pic>
      <p:pic>
        <p:nvPicPr>
          <p:cNvPr id="6" name="Содержимое 5" descr="бег_фото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072198" y="214290"/>
            <a:ext cx="2500330" cy="3746552"/>
          </a:xfrm>
        </p:spPr>
      </p:pic>
      <p:pic>
        <p:nvPicPr>
          <p:cNvPr id="7" name="Рисунок 6" descr="бег_на_длинные_дистанци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4546" y="1357298"/>
            <a:ext cx="2938322" cy="2928934"/>
          </a:xfrm>
          <a:prstGeom prst="rect">
            <a:avLst/>
          </a:prstGeom>
        </p:spPr>
      </p:pic>
      <p:pic>
        <p:nvPicPr>
          <p:cNvPr id="8" name="Рисунок 7" descr="бег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3929066"/>
            <a:ext cx="3571860" cy="2381240"/>
          </a:xfrm>
          <a:prstGeom prst="rect">
            <a:avLst/>
          </a:prstGeom>
        </p:spPr>
      </p:pic>
      <p:pic>
        <p:nvPicPr>
          <p:cNvPr id="9" name="Рисунок 8" descr="легкая атлетика_бег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43372" y="3804050"/>
            <a:ext cx="4071933" cy="30539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3214710" cy="7143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ФЕХТОВАНИЕ</a:t>
            </a:r>
            <a:endParaRPr lang="ru-RU" dirty="0"/>
          </a:p>
        </p:txBody>
      </p:sp>
      <p:pic>
        <p:nvPicPr>
          <p:cNvPr id="5" name="Содержимое 4" descr="фехтование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6248" y="214290"/>
            <a:ext cx="4573682" cy="3075407"/>
          </a:xfrm>
        </p:spPr>
      </p:pic>
      <p:pic>
        <p:nvPicPr>
          <p:cNvPr id="6" name="Содержимое 5" descr="фехтов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42844" y="3000372"/>
            <a:ext cx="5606121" cy="3571900"/>
          </a:xfrm>
        </p:spPr>
      </p:pic>
      <p:pic>
        <p:nvPicPr>
          <p:cNvPr id="7" name="Рисунок 6" descr="b70_636-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3586" y="3071810"/>
            <a:ext cx="2356747" cy="3571900"/>
          </a:xfrm>
          <a:prstGeom prst="rect">
            <a:avLst/>
          </a:prstGeom>
        </p:spPr>
      </p:pic>
      <p:pic>
        <p:nvPicPr>
          <p:cNvPr id="8" name="Рисунок 7" descr="54948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7224" y="928670"/>
            <a:ext cx="1875238" cy="250031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1473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ПАРУСНЫЙ СПОРТ</a:t>
            </a:r>
            <a:endParaRPr lang="ru-RU" dirty="0"/>
          </a:p>
        </p:txBody>
      </p:sp>
      <p:pic>
        <p:nvPicPr>
          <p:cNvPr id="5" name="Содержимое 4" descr="серфинг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3643314"/>
            <a:ext cx="4038600" cy="3028950"/>
          </a:xfrm>
        </p:spPr>
      </p:pic>
      <p:pic>
        <p:nvPicPr>
          <p:cNvPr id="6" name="Содержимое 5" descr="виндсерфинг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42910" y="1357298"/>
            <a:ext cx="2714644" cy="2035983"/>
          </a:xfrm>
        </p:spPr>
      </p:pic>
      <p:pic>
        <p:nvPicPr>
          <p:cNvPr id="7" name="Рисунок 6" descr="sport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429000"/>
            <a:ext cx="4071934" cy="3053951"/>
          </a:xfrm>
          <a:prstGeom prst="rect">
            <a:avLst/>
          </a:prstGeom>
        </p:spPr>
      </p:pic>
      <p:pic>
        <p:nvPicPr>
          <p:cNvPr id="8" name="Рисунок 7" descr="2679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43306" y="214290"/>
            <a:ext cx="4214842" cy="303468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400288" cy="939784"/>
          </a:xfrm>
        </p:spPr>
        <p:txBody>
          <a:bodyPr/>
          <a:lstStyle/>
          <a:p>
            <a:r>
              <a:rPr lang="ru-RU" dirty="0" smtClean="0"/>
              <a:t>ТЕННИС</a:t>
            </a:r>
            <a:endParaRPr lang="ru-RU" dirty="0"/>
          </a:p>
        </p:txBody>
      </p:sp>
      <p:pic>
        <p:nvPicPr>
          <p:cNvPr id="5" name="Содержимое 4" descr="большой_теннис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357554" y="142852"/>
            <a:ext cx="2056314" cy="2901325"/>
          </a:xfrm>
        </p:spPr>
      </p:pic>
      <p:pic>
        <p:nvPicPr>
          <p:cNvPr id="6" name="Содержимое 5" descr="ракетка_и_мяч_теннис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57158" y="1000108"/>
            <a:ext cx="3324220" cy="2659376"/>
          </a:xfrm>
        </p:spPr>
      </p:pic>
      <p:pic>
        <p:nvPicPr>
          <p:cNvPr id="7" name="Рисунок 6" descr="теннис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3929066"/>
            <a:ext cx="3952867" cy="2268281"/>
          </a:xfrm>
          <a:prstGeom prst="rect">
            <a:avLst/>
          </a:prstGeom>
        </p:spPr>
      </p:pic>
      <p:pic>
        <p:nvPicPr>
          <p:cNvPr id="8" name="Рисунок 7" descr="tennis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2132" y="214290"/>
            <a:ext cx="3371302" cy="3617277"/>
          </a:xfrm>
          <a:prstGeom prst="rect">
            <a:avLst/>
          </a:prstGeom>
        </p:spPr>
      </p:pic>
      <p:pic>
        <p:nvPicPr>
          <p:cNvPr id="9" name="Рисунок 8" descr="7ceaa869a0b3509b0adb8f5623b308c9_ful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57686" y="3929066"/>
            <a:ext cx="3683232" cy="275907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28</Words>
  <Application>Microsoft Office PowerPoint</Application>
  <PresentationFormat>Экран (4:3)</PresentationFormat>
  <Paragraphs>12</Paragraphs>
  <Slides>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РУКОВОДИТЕЛЯ ФИЗИЧЕСКОГО ВОСПИТАНИЯ  ГБДОУ детский сад № 24 компенсирующего вида Калининского района</vt:lpstr>
      <vt:lpstr>ФУТБОЛ</vt:lpstr>
      <vt:lpstr>ПЛАВАНИЕ</vt:lpstr>
      <vt:lpstr>ЛЕГКАЯ АТЛЕТИКА (БЕГ)</vt:lpstr>
      <vt:lpstr>ФЕХТОВАНИЕ</vt:lpstr>
      <vt:lpstr>ПАРУСНЫЙ СПОРТ</vt:lpstr>
      <vt:lpstr>ТЕННИС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Катя</dc:creator>
  <cp:lastModifiedBy>Катя</cp:lastModifiedBy>
  <cp:revision>41</cp:revision>
  <dcterms:created xsi:type="dcterms:W3CDTF">2011-12-23T16:25:49Z</dcterms:created>
  <dcterms:modified xsi:type="dcterms:W3CDTF">2012-01-19T17:39:05Z</dcterms:modified>
</cp:coreProperties>
</file>