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7" r:id="rId6"/>
    <p:sldId id="269" r:id="rId7"/>
    <p:sldId id="264" r:id="rId8"/>
    <p:sldId id="268" r:id="rId9"/>
    <p:sldId id="263" r:id="rId10"/>
    <p:sldId id="270" r:id="rId11"/>
    <p:sldId id="266" r:id="rId12"/>
    <p:sldId id="273" r:id="rId13"/>
    <p:sldId id="275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F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9F1EA-8A81-4A01-9DFC-A826B9991C3B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80B51B-0DF0-4408-9E98-930993094FD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ЗАДАЧА № 1</a:t>
          </a:r>
          <a:endParaRPr lang="ru-RU" sz="2400" b="1" dirty="0">
            <a:solidFill>
              <a:srgbClr val="0070C0"/>
            </a:solidFill>
          </a:endParaRPr>
        </a:p>
      </dgm:t>
    </dgm:pt>
    <dgm:pt modelId="{593EA0E7-163D-4227-9C63-B5E218156F9E}" type="parTrans" cxnId="{2310A931-6AC3-47F9-AD33-BA4D5E9A72CB}">
      <dgm:prSet/>
      <dgm:spPr/>
      <dgm:t>
        <a:bodyPr/>
        <a:lstStyle/>
        <a:p>
          <a:endParaRPr lang="ru-RU"/>
        </a:p>
      </dgm:t>
    </dgm:pt>
    <dgm:pt modelId="{40E21ECE-B2F4-458C-AC0E-31A39F744514}" type="sibTrans" cxnId="{2310A931-6AC3-47F9-AD33-BA4D5E9A72CB}">
      <dgm:prSet/>
      <dgm:spPr/>
      <dgm:t>
        <a:bodyPr/>
        <a:lstStyle/>
        <a:p>
          <a:endParaRPr lang="ru-RU"/>
        </a:p>
      </dgm:t>
    </dgm:pt>
    <dgm:pt modelId="{C67C2A25-46FA-4C17-81E6-B094477EC472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100" dirty="0"/>
        </a:p>
      </dgm:t>
    </dgm:pt>
    <dgm:pt modelId="{1EC82B2E-10C0-420D-AD94-C88C0EF9D03B}" type="parTrans" cxnId="{994B8BAD-56FF-4B44-B60E-542F1374E998}">
      <dgm:prSet/>
      <dgm:spPr/>
      <dgm:t>
        <a:bodyPr/>
        <a:lstStyle/>
        <a:p>
          <a:endParaRPr lang="ru-RU"/>
        </a:p>
      </dgm:t>
    </dgm:pt>
    <dgm:pt modelId="{A0F95EA1-3065-4221-A5F4-A0C628EE8D0E}" type="sibTrans" cxnId="{994B8BAD-56FF-4B44-B60E-542F1374E998}">
      <dgm:prSet/>
      <dgm:spPr/>
      <dgm:t>
        <a:bodyPr/>
        <a:lstStyle/>
        <a:p>
          <a:endParaRPr lang="ru-RU"/>
        </a:p>
      </dgm:t>
    </dgm:pt>
    <dgm:pt modelId="{28262749-123F-4E6C-A31B-2E29A2A303EC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ЗАДАЧА № 2</a:t>
          </a:r>
          <a:endParaRPr lang="ru-RU" b="1" dirty="0">
            <a:solidFill>
              <a:srgbClr val="00B050"/>
            </a:solidFill>
          </a:endParaRPr>
        </a:p>
      </dgm:t>
    </dgm:pt>
    <dgm:pt modelId="{7F83699C-C8A3-4E16-AC3E-93D97F11D7D8}" type="parTrans" cxnId="{73B2AE16-D9CA-4CE7-A037-21C41369CC1F}">
      <dgm:prSet/>
      <dgm:spPr/>
      <dgm:t>
        <a:bodyPr/>
        <a:lstStyle/>
        <a:p>
          <a:endParaRPr lang="ru-RU"/>
        </a:p>
      </dgm:t>
    </dgm:pt>
    <dgm:pt modelId="{22769C43-AC9C-4D8F-A04D-A8D1B8B0A06D}" type="sibTrans" cxnId="{73B2AE16-D9CA-4CE7-A037-21C41369CC1F}">
      <dgm:prSet/>
      <dgm:spPr/>
      <dgm:t>
        <a:bodyPr/>
        <a:lstStyle/>
        <a:p>
          <a:endParaRPr lang="ru-RU"/>
        </a:p>
      </dgm:t>
    </dgm:pt>
    <dgm:pt modelId="{786AF82C-2AF2-4152-ACBC-D8D873988F9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2060"/>
              </a:solidFill>
              <a:latin typeface="Arial Black" pitchFamily="34" charset="0"/>
            </a:rPr>
            <a:t>Развивать умение работать с различным видом бумагой.</a:t>
          </a:r>
        </a:p>
        <a:p>
          <a:endParaRPr lang="ru-RU" sz="1600" dirty="0"/>
        </a:p>
      </dgm:t>
    </dgm:pt>
    <dgm:pt modelId="{6483CD00-EBE5-488D-9F4E-641D595B47F4}" type="parTrans" cxnId="{F758E28C-8DB4-419F-A71D-3A910C71F6AF}">
      <dgm:prSet/>
      <dgm:spPr/>
      <dgm:t>
        <a:bodyPr/>
        <a:lstStyle/>
        <a:p>
          <a:endParaRPr lang="ru-RU"/>
        </a:p>
      </dgm:t>
    </dgm:pt>
    <dgm:pt modelId="{DC75AF04-16BF-442A-BDF8-8317CD7B85BF}" type="sibTrans" cxnId="{F758E28C-8DB4-419F-A71D-3A910C71F6AF}">
      <dgm:prSet/>
      <dgm:spPr/>
      <dgm:t>
        <a:bodyPr/>
        <a:lstStyle/>
        <a:p>
          <a:endParaRPr lang="ru-RU"/>
        </a:p>
      </dgm:t>
    </dgm:pt>
    <dgm:pt modelId="{9D1D0445-7AB6-42D6-92AB-175B2F66C27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ЗАДАЧА № 3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E7848D99-57D4-46AC-835F-8743D997E879}" type="parTrans" cxnId="{73C4AB99-97DB-4875-A99E-CC7E7FB62CD3}">
      <dgm:prSet/>
      <dgm:spPr/>
      <dgm:t>
        <a:bodyPr/>
        <a:lstStyle/>
        <a:p>
          <a:endParaRPr lang="ru-RU"/>
        </a:p>
      </dgm:t>
    </dgm:pt>
    <dgm:pt modelId="{E2429FA9-AA24-4B7E-9BAA-208104326834}" type="sibTrans" cxnId="{73C4AB99-97DB-4875-A99E-CC7E7FB62CD3}">
      <dgm:prSet/>
      <dgm:spPr/>
      <dgm:t>
        <a:bodyPr/>
        <a:lstStyle/>
        <a:p>
          <a:endParaRPr lang="ru-RU"/>
        </a:p>
      </dgm:t>
    </dgm:pt>
    <dgm:pt modelId="{B86B0167-42FE-4D5A-A44B-8DB3CB00FBB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dirty="0"/>
        </a:p>
      </dgm:t>
    </dgm:pt>
    <dgm:pt modelId="{23DF24A7-F599-4505-A45D-17C1AEFCA818}" type="parTrans" cxnId="{5CEC0060-A944-49E6-9D90-4AEEDB67FB14}">
      <dgm:prSet/>
      <dgm:spPr/>
      <dgm:t>
        <a:bodyPr/>
        <a:lstStyle/>
        <a:p>
          <a:endParaRPr lang="ru-RU"/>
        </a:p>
      </dgm:t>
    </dgm:pt>
    <dgm:pt modelId="{1D95B7DA-FA2D-4A21-8C22-4F55CBD3C628}" type="sibTrans" cxnId="{5CEC0060-A944-49E6-9D90-4AEEDB67FB14}">
      <dgm:prSet/>
      <dgm:spPr/>
      <dgm:t>
        <a:bodyPr/>
        <a:lstStyle/>
        <a:p>
          <a:endParaRPr lang="ru-RU"/>
        </a:p>
      </dgm:t>
    </dgm:pt>
    <dgm:pt modelId="{7BAC5E59-4A1E-4226-9E73-9D3755D9EC8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Arial Black" pitchFamily="34" charset="0"/>
            </a:rPr>
            <a:t>Развивать  эстетический вкус, воображение, фантазию, логическое , образное и пространственное мышление.</a:t>
          </a:r>
          <a:endParaRPr lang="ru-RU" sz="1200" dirty="0">
            <a:solidFill>
              <a:srgbClr val="002060"/>
            </a:solidFill>
            <a:latin typeface="Arial Black" pitchFamily="34" charset="0"/>
          </a:endParaRPr>
        </a:p>
      </dgm:t>
    </dgm:pt>
    <dgm:pt modelId="{89BFBB5F-8F69-472C-B49C-29A1D4DC8969}" type="parTrans" cxnId="{D17D1DA4-DD07-476D-B430-4ED3EF910C39}">
      <dgm:prSet/>
      <dgm:spPr/>
      <dgm:t>
        <a:bodyPr/>
        <a:lstStyle/>
        <a:p>
          <a:endParaRPr lang="ru-RU"/>
        </a:p>
      </dgm:t>
    </dgm:pt>
    <dgm:pt modelId="{ADCAA8CC-94D7-4A6A-8E75-E49790F3DD7F}" type="sibTrans" cxnId="{D17D1DA4-DD07-476D-B430-4ED3EF910C39}">
      <dgm:prSet/>
      <dgm:spPr/>
      <dgm:t>
        <a:bodyPr/>
        <a:lstStyle/>
        <a:p>
          <a:endParaRPr lang="ru-RU"/>
        </a:p>
      </dgm:t>
    </dgm:pt>
    <dgm:pt modelId="{3EC20293-78EC-436A-9064-462EDC1DCB8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 Black" pitchFamily="34" charset="0"/>
            </a:rPr>
            <a:t>Формировать художественно-творческие способности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dgm:t>
    </dgm:pt>
    <dgm:pt modelId="{F9695349-93A9-4815-A35B-DD0D269CF6E7}" type="parTrans" cxnId="{DF9625D1-900C-44E4-95D6-E47B36E37FCF}">
      <dgm:prSet/>
      <dgm:spPr/>
      <dgm:t>
        <a:bodyPr/>
        <a:lstStyle/>
        <a:p>
          <a:endParaRPr lang="ru-RU"/>
        </a:p>
      </dgm:t>
    </dgm:pt>
    <dgm:pt modelId="{8E14DE82-3DF2-4282-AA59-D0DA65548596}" type="sibTrans" cxnId="{DF9625D1-900C-44E4-95D6-E47B36E37FCF}">
      <dgm:prSet/>
      <dgm:spPr/>
      <dgm:t>
        <a:bodyPr/>
        <a:lstStyle/>
        <a:p>
          <a:endParaRPr lang="ru-RU"/>
        </a:p>
      </dgm:t>
    </dgm:pt>
    <dgm:pt modelId="{7D9BEA70-7B53-4CF9-B3D9-429DE85759FD}" type="pres">
      <dgm:prSet presAssocID="{1F99F1EA-8A81-4A01-9DFC-A826B9991C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4A5C4-7656-4DB7-B934-8038F161631B}" type="pres">
      <dgm:prSet presAssocID="{1F99F1EA-8A81-4A01-9DFC-A826B9991C3B}" presName="tSp" presStyleCnt="0"/>
      <dgm:spPr/>
    </dgm:pt>
    <dgm:pt modelId="{415454A6-4290-49C7-AE0D-1E7E527ADA48}" type="pres">
      <dgm:prSet presAssocID="{1F99F1EA-8A81-4A01-9DFC-A826B9991C3B}" presName="bSp" presStyleCnt="0"/>
      <dgm:spPr/>
    </dgm:pt>
    <dgm:pt modelId="{23AF1C93-3174-4D8A-8B9B-A698687AA085}" type="pres">
      <dgm:prSet presAssocID="{1F99F1EA-8A81-4A01-9DFC-A826B9991C3B}" presName="process" presStyleCnt="0"/>
      <dgm:spPr/>
    </dgm:pt>
    <dgm:pt modelId="{07182051-517D-4068-ADE0-1B05FB9BE564}" type="pres">
      <dgm:prSet presAssocID="{DC80B51B-0DF0-4408-9E98-930993094FDA}" presName="composite1" presStyleCnt="0"/>
      <dgm:spPr/>
    </dgm:pt>
    <dgm:pt modelId="{3F738B21-B340-4844-86F9-35C01ECE9F52}" type="pres">
      <dgm:prSet presAssocID="{DC80B51B-0DF0-4408-9E98-930993094FDA}" presName="dummyNode1" presStyleLbl="node1" presStyleIdx="0" presStyleCnt="3"/>
      <dgm:spPr/>
    </dgm:pt>
    <dgm:pt modelId="{22AAE007-63D0-4BAD-9C08-41D382E2DF43}" type="pres">
      <dgm:prSet presAssocID="{DC80B51B-0DF0-4408-9E98-930993094FDA}" presName="childNode1" presStyleLbl="bgAcc1" presStyleIdx="0" presStyleCnt="3" custScaleX="13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2F70C-320D-48BD-AB0F-9803866E8C03}" type="pres">
      <dgm:prSet presAssocID="{DC80B51B-0DF0-4408-9E98-930993094FD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19A3B-9A3A-42CA-901F-F5DC68BA7DA0}" type="pres">
      <dgm:prSet presAssocID="{DC80B51B-0DF0-4408-9E98-930993094FDA}" presName="parentNode1" presStyleLbl="node1" presStyleIdx="0" presStyleCnt="3" custLinFactNeighborX="12054" custLinFactNeighborY="18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85631-7CDC-4CCB-A016-D4F660790CED}" type="pres">
      <dgm:prSet presAssocID="{DC80B51B-0DF0-4408-9E98-930993094FDA}" presName="connSite1" presStyleCnt="0"/>
      <dgm:spPr/>
    </dgm:pt>
    <dgm:pt modelId="{5B28B160-FD10-44F6-9373-F796613BE4FA}" type="pres">
      <dgm:prSet presAssocID="{40E21ECE-B2F4-458C-AC0E-31A39F744514}" presName="Name9" presStyleLbl="sibTrans2D1" presStyleIdx="0" presStyleCnt="2"/>
      <dgm:spPr/>
      <dgm:t>
        <a:bodyPr/>
        <a:lstStyle/>
        <a:p>
          <a:endParaRPr lang="ru-RU"/>
        </a:p>
      </dgm:t>
    </dgm:pt>
    <dgm:pt modelId="{0100F74C-513E-48AE-A17B-7203F68D3889}" type="pres">
      <dgm:prSet presAssocID="{28262749-123F-4E6C-A31B-2E29A2A303EC}" presName="composite2" presStyleCnt="0"/>
      <dgm:spPr/>
    </dgm:pt>
    <dgm:pt modelId="{AF69C485-007A-4746-8119-084D6840414E}" type="pres">
      <dgm:prSet presAssocID="{28262749-123F-4E6C-A31B-2E29A2A303EC}" presName="dummyNode2" presStyleLbl="node1" presStyleIdx="0" presStyleCnt="3"/>
      <dgm:spPr/>
    </dgm:pt>
    <dgm:pt modelId="{69B1E885-3EF1-4537-BB06-A28FD7670FF8}" type="pres">
      <dgm:prSet presAssocID="{28262749-123F-4E6C-A31B-2E29A2A303E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F6B3F-E842-40F4-A908-87463EFB253A}" type="pres">
      <dgm:prSet presAssocID="{28262749-123F-4E6C-A31B-2E29A2A303E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1CABD-96D9-4D45-A464-5E46EA5BD8CA}" type="pres">
      <dgm:prSet presAssocID="{28262749-123F-4E6C-A31B-2E29A2A303E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2940F-BB3C-43CF-9B68-DDFA650C6D00}" type="pres">
      <dgm:prSet presAssocID="{28262749-123F-4E6C-A31B-2E29A2A303EC}" presName="connSite2" presStyleCnt="0"/>
      <dgm:spPr/>
    </dgm:pt>
    <dgm:pt modelId="{D6F8678E-704B-4727-8FDC-F7473C11C34A}" type="pres">
      <dgm:prSet presAssocID="{22769C43-AC9C-4D8F-A04D-A8D1B8B0A06D}" presName="Name18" presStyleLbl="sibTrans2D1" presStyleIdx="1" presStyleCnt="2"/>
      <dgm:spPr/>
      <dgm:t>
        <a:bodyPr/>
        <a:lstStyle/>
        <a:p>
          <a:endParaRPr lang="ru-RU"/>
        </a:p>
      </dgm:t>
    </dgm:pt>
    <dgm:pt modelId="{26480919-0693-467D-A1C6-8D29FA08F8C4}" type="pres">
      <dgm:prSet presAssocID="{9D1D0445-7AB6-42D6-92AB-175B2F66C279}" presName="composite1" presStyleCnt="0"/>
      <dgm:spPr/>
    </dgm:pt>
    <dgm:pt modelId="{9B2C1760-55B5-45C2-A8ED-A360513AD442}" type="pres">
      <dgm:prSet presAssocID="{9D1D0445-7AB6-42D6-92AB-175B2F66C279}" presName="dummyNode1" presStyleLbl="node1" presStyleIdx="1" presStyleCnt="3"/>
      <dgm:spPr/>
    </dgm:pt>
    <dgm:pt modelId="{EDACA256-8C04-4762-8F0E-5976F43B886C}" type="pres">
      <dgm:prSet presAssocID="{9D1D0445-7AB6-42D6-92AB-175B2F66C27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25A01-A371-4B6A-B6FE-2169B714BB71}" type="pres">
      <dgm:prSet presAssocID="{9D1D0445-7AB6-42D6-92AB-175B2F66C27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2D9D0-8BE7-401C-92CE-809ABE3597CF}" type="pres">
      <dgm:prSet presAssocID="{9D1D0445-7AB6-42D6-92AB-175B2F66C27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D8766-367B-4DFB-A447-AB4B58CF4F07}" type="pres">
      <dgm:prSet presAssocID="{9D1D0445-7AB6-42D6-92AB-175B2F66C279}" presName="connSite1" presStyleCnt="0"/>
      <dgm:spPr/>
    </dgm:pt>
  </dgm:ptLst>
  <dgm:cxnLst>
    <dgm:cxn modelId="{05201EE8-9704-4F3F-918B-F3529610F687}" type="presOf" srcId="{786AF82C-2AF2-4152-ACBC-D8D873988F9B}" destId="{69B1E885-3EF1-4537-BB06-A28FD7670FF8}" srcOrd="0" destOrd="0" presId="urn:microsoft.com/office/officeart/2005/8/layout/hProcess4"/>
    <dgm:cxn modelId="{994B8BAD-56FF-4B44-B60E-542F1374E998}" srcId="{DC80B51B-0DF0-4408-9E98-930993094FDA}" destId="{C67C2A25-46FA-4C17-81E6-B094477EC472}" srcOrd="0" destOrd="0" parTransId="{1EC82B2E-10C0-420D-AD94-C88C0EF9D03B}" sibTransId="{A0F95EA1-3065-4221-A5F4-A0C628EE8D0E}"/>
    <dgm:cxn modelId="{5CEC0060-A944-49E6-9D90-4AEEDB67FB14}" srcId="{9D1D0445-7AB6-42D6-92AB-175B2F66C279}" destId="{B86B0167-42FE-4D5A-A44B-8DB3CB00FBB0}" srcOrd="0" destOrd="0" parTransId="{23DF24A7-F599-4505-A45D-17C1AEFCA818}" sibTransId="{1D95B7DA-FA2D-4A21-8C22-4F55CBD3C628}"/>
    <dgm:cxn modelId="{350BD3A1-0625-47AE-AF9E-747C186A058D}" type="presOf" srcId="{3EC20293-78EC-436A-9064-462EDC1DCB84}" destId="{BC325A01-A371-4B6A-B6FE-2169B714BB71}" srcOrd="1" destOrd="1" presId="urn:microsoft.com/office/officeart/2005/8/layout/hProcess4"/>
    <dgm:cxn modelId="{D17D1DA4-DD07-476D-B430-4ED3EF910C39}" srcId="{DC80B51B-0DF0-4408-9E98-930993094FDA}" destId="{7BAC5E59-4A1E-4226-9E73-9D3755D9EC8D}" srcOrd="1" destOrd="0" parTransId="{89BFBB5F-8F69-472C-B49C-29A1D4DC8969}" sibTransId="{ADCAA8CC-94D7-4A6A-8E75-E49790F3DD7F}"/>
    <dgm:cxn modelId="{F2646924-BC54-4132-94D0-0E9C8B8559D0}" type="presOf" srcId="{40E21ECE-B2F4-458C-AC0E-31A39F744514}" destId="{5B28B160-FD10-44F6-9373-F796613BE4FA}" srcOrd="0" destOrd="0" presId="urn:microsoft.com/office/officeart/2005/8/layout/hProcess4"/>
    <dgm:cxn modelId="{2310A931-6AC3-47F9-AD33-BA4D5E9A72CB}" srcId="{1F99F1EA-8A81-4A01-9DFC-A826B9991C3B}" destId="{DC80B51B-0DF0-4408-9E98-930993094FDA}" srcOrd="0" destOrd="0" parTransId="{593EA0E7-163D-4227-9C63-B5E218156F9E}" sibTransId="{40E21ECE-B2F4-458C-AC0E-31A39F744514}"/>
    <dgm:cxn modelId="{3A792F56-5BB4-4AD6-B0D2-B6B7259050F4}" type="presOf" srcId="{C67C2A25-46FA-4C17-81E6-B094477EC472}" destId="{22AAE007-63D0-4BAD-9C08-41D382E2DF43}" srcOrd="0" destOrd="0" presId="urn:microsoft.com/office/officeart/2005/8/layout/hProcess4"/>
    <dgm:cxn modelId="{EA75DBB2-0D2E-46D9-AE4F-C09A40CBF8E8}" type="presOf" srcId="{22769C43-AC9C-4D8F-A04D-A8D1B8B0A06D}" destId="{D6F8678E-704B-4727-8FDC-F7473C11C34A}" srcOrd="0" destOrd="0" presId="urn:microsoft.com/office/officeart/2005/8/layout/hProcess4"/>
    <dgm:cxn modelId="{FD4E59B7-6AB3-46FD-8C89-D1491B19EF16}" type="presOf" srcId="{9D1D0445-7AB6-42D6-92AB-175B2F66C279}" destId="{54F2D9D0-8BE7-401C-92CE-809ABE3597CF}" srcOrd="0" destOrd="0" presId="urn:microsoft.com/office/officeart/2005/8/layout/hProcess4"/>
    <dgm:cxn modelId="{380F051D-1BEE-4B92-BCF6-9EDDB0D35AB4}" type="presOf" srcId="{7BAC5E59-4A1E-4226-9E73-9D3755D9EC8D}" destId="{2372F70C-320D-48BD-AB0F-9803866E8C03}" srcOrd="1" destOrd="1" presId="urn:microsoft.com/office/officeart/2005/8/layout/hProcess4"/>
    <dgm:cxn modelId="{73C4AB99-97DB-4875-A99E-CC7E7FB62CD3}" srcId="{1F99F1EA-8A81-4A01-9DFC-A826B9991C3B}" destId="{9D1D0445-7AB6-42D6-92AB-175B2F66C279}" srcOrd="2" destOrd="0" parTransId="{E7848D99-57D4-46AC-835F-8743D997E879}" sibTransId="{E2429FA9-AA24-4B7E-9BAA-208104326834}"/>
    <dgm:cxn modelId="{5A369D18-88C6-4542-A10B-6F68D72B719C}" type="presOf" srcId="{B86B0167-42FE-4D5A-A44B-8DB3CB00FBB0}" destId="{EDACA256-8C04-4762-8F0E-5976F43B886C}" srcOrd="0" destOrd="0" presId="urn:microsoft.com/office/officeart/2005/8/layout/hProcess4"/>
    <dgm:cxn modelId="{130FA362-CF79-4EC5-AD3D-88638126E57F}" type="presOf" srcId="{C67C2A25-46FA-4C17-81E6-B094477EC472}" destId="{2372F70C-320D-48BD-AB0F-9803866E8C03}" srcOrd="1" destOrd="0" presId="urn:microsoft.com/office/officeart/2005/8/layout/hProcess4"/>
    <dgm:cxn modelId="{E53E1E23-A8DC-4E3B-AAE6-6E399489DAA6}" type="presOf" srcId="{786AF82C-2AF2-4152-ACBC-D8D873988F9B}" destId="{0B6F6B3F-E842-40F4-A908-87463EFB253A}" srcOrd="1" destOrd="0" presId="urn:microsoft.com/office/officeart/2005/8/layout/hProcess4"/>
    <dgm:cxn modelId="{73B2AE16-D9CA-4CE7-A037-21C41369CC1F}" srcId="{1F99F1EA-8A81-4A01-9DFC-A826B9991C3B}" destId="{28262749-123F-4E6C-A31B-2E29A2A303EC}" srcOrd="1" destOrd="0" parTransId="{7F83699C-C8A3-4E16-AC3E-93D97F11D7D8}" sibTransId="{22769C43-AC9C-4D8F-A04D-A8D1B8B0A06D}"/>
    <dgm:cxn modelId="{63AB687F-1CF6-41A9-9D9B-846C88794E83}" type="presOf" srcId="{DC80B51B-0DF0-4408-9E98-930993094FDA}" destId="{61619A3B-9A3A-42CA-901F-F5DC68BA7DA0}" srcOrd="0" destOrd="0" presId="urn:microsoft.com/office/officeart/2005/8/layout/hProcess4"/>
    <dgm:cxn modelId="{DF9625D1-900C-44E4-95D6-E47B36E37FCF}" srcId="{9D1D0445-7AB6-42D6-92AB-175B2F66C279}" destId="{3EC20293-78EC-436A-9064-462EDC1DCB84}" srcOrd="1" destOrd="0" parTransId="{F9695349-93A9-4815-A35B-DD0D269CF6E7}" sibTransId="{8E14DE82-3DF2-4282-AA59-D0DA65548596}"/>
    <dgm:cxn modelId="{B34AB6ED-E77A-4BDF-9D10-B99F58287453}" type="presOf" srcId="{1F99F1EA-8A81-4A01-9DFC-A826B9991C3B}" destId="{7D9BEA70-7B53-4CF9-B3D9-429DE85759FD}" srcOrd="0" destOrd="0" presId="urn:microsoft.com/office/officeart/2005/8/layout/hProcess4"/>
    <dgm:cxn modelId="{5BE5800E-E6A6-4405-A83B-47EDAF181BB1}" type="presOf" srcId="{3EC20293-78EC-436A-9064-462EDC1DCB84}" destId="{EDACA256-8C04-4762-8F0E-5976F43B886C}" srcOrd="0" destOrd="1" presId="urn:microsoft.com/office/officeart/2005/8/layout/hProcess4"/>
    <dgm:cxn modelId="{85276F5A-1A97-4424-BC2F-B909BE893209}" type="presOf" srcId="{B86B0167-42FE-4D5A-A44B-8DB3CB00FBB0}" destId="{BC325A01-A371-4B6A-B6FE-2169B714BB71}" srcOrd="1" destOrd="0" presId="urn:microsoft.com/office/officeart/2005/8/layout/hProcess4"/>
    <dgm:cxn modelId="{14B32A7B-B5D1-48AD-9ABD-3BF712E74E00}" type="presOf" srcId="{28262749-123F-4E6C-A31B-2E29A2A303EC}" destId="{7D71CABD-96D9-4D45-A464-5E46EA5BD8CA}" srcOrd="0" destOrd="0" presId="urn:microsoft.com/office/officeart/2005/8/layout/hProcess4"/>
    <dgm:cxn modelId="{0F1319DA-A165-43F1-BD25-5423355B4001}" type="presOf" srcId="{7BAC5E59-4A1E-4226-9E73-9D3755D9EC8D}" destId="{22AAE007-63D0-4BAD-9C08-41D382E2DF43}" srcOrd="0" destOrd="1" presId="urn:microsoft.com/office/officeart/2005/8/layout/hProcess4"/>
    <dgm:cxn modelId="{F758E28C-8DB4-419F-A71D-3A910C71F6AF}" srcId="{28262749-123F-4E6C-A31B-2E29A2A303EC}" destId="{786AF82C-2AF2-4152-ACBC-D8D873988F9B}" srcOrd="0" destOrd="0" parTransId="{6483CD00-EBE5-488D-9F4E-641D595B47F4}" sibTransId="{DC75AF04-16BF-442A-BDF8-8317CD7B85BF}"/>
    <dgm:cxn modelId="{34C23272-4E77-4AF1-BD6F-E1CD5C3F9F65}" type="presParOf" srcId="{7D9BEA70-7B53-4CF9-B3D9-429DE85759FD}" destId="{2E24A5C4-7656-4DB7-B934-8038F161631B}" srcOrd="0" destOrd="0" presId="urn:microsoft.com/office/officeart/2005/8/layout/hProcess4"/>
    <dgm:cxn modelId="{E6706622-687B-43ED-9E52-6FEB3A1D69D6}" type="presParOf" srcId="{7D9BEA70-7B53-4CF9-B3D9-429DE85759FD}" destId="{415454A6-4290-49C7-AE0D-1E7E527ADA48}" srcOrd="1" destOrd="0" presId="urn:microsoft.com/office/officeart/2005/8/layout/hProcess4"/>
    <dgm:cxn modelId="{A91E3685-4513-4F52-99C4-5F0E426C2314}" type="presParOf" srcId="{7D9BEA70-7B53-4CF9-B3D9-429DE85759FD}" destId="{23AF1C93-3174-4D8A-8B9B-A698687AA085}" srcOrd="2" destOrd="0" presId="urn:microsoft.com/office/officeart/2005/8/layout/hProcess4"/>
    <dgm:cxn modelId="{C1281F07-6347-4092-88F8-0E38287CB15D}" type="presParOf" srcId="{23AF1C93-3174-4D8A-8B9B-A698687AA085}" destId="{07182051-517D-4068-ADE0-1B05FB9BE564}" srcOrd="0" destOrd="0" presId="urn:microsoft.com/office/officeart/2005/8/layout/hProcess4"/>
    <dgm:cxn modelId="{9C20FDBB-04E1-4F8C-8CDB-AA6F3755A9F4}" type="presParOf" srcId="{07182051-517D-4068-ADE0-1B05FB9BE564}" destId="{3F738B21-B340-4844-86F9-35C01ECE9F52}" srcOrd="0" destOrd="0" presId="urn:microsoft.com/office/officeart/2005/8/layout/hProcess4"/>
    <dgm:cxn modelId="{CADD7FB7-2239-4DCC-AF48-AE5D70C65A90}" type="presParOf" srcId="{07182051-517D-4068-ADE0-1B05FB9BE564}" destId="{22AAE007-63D0-4BAD-9C08-41D382E2DF43}" srcOrd="1" destOrd="0" presId="urn:microsoft.com/office/officeart/2005/8/layout/hProcess4"/>
    <dgm:cxn modelId="{F3DBBDD3-9A76-415B-AB0D-A489EA3BF3A4}" type="presParOf" srcId="{07182051-517D-4068-ADE0-1B05FB9BE564}" destId="{2372F70C-320D-48BD-AB0F-9803866E8C03}" srcOrd="2" destOrd="0" presId="urn:microsoft.com/office/officeart/2005/8/layout/hProcess4"/>
    <dgm:cxn modelId="{65B992E1-3338-4FC0-826B-AAD67E310678}" type="presParOf" srcId="{07182051-517D-4068-ADE0-1B05FB9BE564}" destId="{61619A3B-9A3A-42CA-901F-F5DC68BA7DA0}" srcOrd="3" destOrd="0" presId="urn:microsoft.com/office/officeart/2005/8/layout/hProcess4"/>
    <dgm:cxn modelId="{38C9BCEB-C81B-4EE8-96AF-26536B3BCA98}" type="presParOf" srcId="{07182051-517D-4068-ADE0-1B05FB9BE564}" destId="{F5685631-7CDC-4CCB-A016-D4F660790CED}" srcOrd="4" destOrd="0" presId="urn:microsoft.com/office/officeart/2005/8/layout/hProcess4"/>
    <dgm:cxn modelId="{C0D3E5A8-11E7-4075-81D0-FE63914D905F}" type="presParOf" srcId="{23AF1C93-3174-4D8A-8B9B-A698687AA085}" destId="{5B28B160-FD10-44F6-9373-F796613BE4FA}" srcOrd="1" destOrd="0" presId="urn:microsoft.com/office/officeart/2005/8/layout/hProcess4"/>
    <dgm:cxn modelId="{4B45FEF2-9C4D-4098-A956-6847DC22FDA9}" type="presParOf" srcId="{23AF1C93-3174-4D8A-8B9B-A698687AA085}" destId="{0100F74C-513E-48AE-A17B-7203F68D3889}" srcOrd="2" destOrd="0" presId="urn:microsoft.com/office/officeart/2005/8/layout/hProcess4"/>
    <dgm:cxn modelId="{89ACEF8F-FF14-4E28-B557-C5E5D9E22EE4}" type="presParOf" srcId="{0100F74C-513E-48AE-A17B-7203F68D3889}" destId="{AF69C485-007A-4746-8119-084D6840414E}" srcOrd="0" destOrd="0" presId="urn:microsoft.com/office/officeart/2005/8/layout/hProcess4"/>
    <dgm:cxn modelId="{76A8B366-A810-4D5D-B8C9-537F896558CA}" type="presParOf" srcId="{0100F74C-513E-48AE-A17B-7203F68D3889}" destId="{69B1E885-3EF1-4537-BB06-A28FD7670FF8}" srcOrd="1" destOrd="0" presId="urn:microsoft.com/office/officeart/2005/8/layout/hProcess4"/>
    <dgm:cxn modelId="{2CE04CD0-DC7F-4731-80A4-FF43690DAE78}" type="presParOf" srcId="{0100F74C-513E-48AE-A17B-7203F68D3889}" destId="{0B6F6B3F-E842-40F4-A908-87463EFB253A}" srcOrd="2" destOrd="0" presId="urn:microsoft.com/office/officeart/2005/8/layout/hProcess4"/>
    <dgm:cxn modelId="{94A8ABAC-30FF-43B9-90BD-431843AE0CA7}" type="presParOf" srcId="{0100F74C-513E-48AE-A17B-7203F68D3889}" destId="{7D71CABD-96D9-4D45-A464-5E46EA5BD8CA}" srcOrd="3" destOrd="0" presId="urn:microsoft.com/office/officeart/2005/8/layout/hProcess4"/>
    <dgm:cxn modelId="{2DFBBAD2-708A-43E1-BE06-7FDEED7A8C06}" type="presParOf" srcId="{0100F74C-513E-48AE-A17B-7203F68D3889}" destId="{A362940F-BB3C-43CF-9B68-DDFA650C6D00}" srcOrd="4" destOrd="0" presId="urn:microsoft.com/office/officeart/2005/8/layout/hProcess4"/>
    <dgm:cxn modelId="{C1298F36-7204-4F76-82C3-0F9AC57229F4}" type="presParOf" srcId="{23AF1C93-3174-4D8A-8B9B-A698687AA085}" destId="{D6F8678E-704B-4727-8FDC-F7473C11C34A}" srcOrd="3" destOrd="0" presId="urn:microsoft.com/office/officeart/2005/8/layout/hProcess4"/>
    <dgm:cxn modelId="{D00A8D48-152A-496F-8295-8E5827CB350A}" type="presParOf" srcId="{23AF1C93-3174-4D8A-8B9B-A698687AA085}" destId="{26480919-0693-467D-A1C6-8D29FA08F8C4}" srcOrd="4" destOrd="0" presId="urn:microsoft.com/office/officeart/2005/8/layout/hProcess4"/>
    <dgm:cxn modelId="{FF0E318C-7380-48DC-8B87-074EB359B7BA}" type="presParOf" srcId="{26480919-0693-467D-A1C6-8D29FA08F8C4}" destId="{9B2C1760-55B5-45C2-A8ED-A360513AD442}" srcOrd="0" destOrd="0" presId="urn:microsoft.com/office/officeart/2005/8/layout/hProcess4"/>
    <dgm:cxn modelId="{E277639F-A82D-40BE-BFAF-A5F9597CF7C9}" type="presParOf" srcId="{26480919-0693-467D-A1C6-8D29FA08F8C4}" destId="{EDACA256-8C04-4762-8F0E-5976F43B886C}" srcOrd="1" destOrd="0" presId="urn:microsoft.com/office/officeart/2005/8/layout/hProcess4"/>
    <dgm:cxn modelId="{79BC0873-13B8-446A-A3E0-EF5C428A1470}" type="presParOf" srcId="{26480919-0693-467D-A1C6-8D29FA08F8C4}" destId="{BC325A01-A371-4B6A-B6FE-2169B714BB71}" srcOrd="2" destOrd="0" presId="urn:microsoft.com/office/officeart/2005/8/layout/hProcess4"/>
    <dgm:cxn modelId="{CAF9E38A-9837-42F9-9A9C-A2654625BDA6}" type="presParOf" srcId="{26480919-0693-467D-A1C6-8D29FA08F8C4}" destId="{54F2D9D0-8BE7-401C-92CE-809ABE3597CF}" srcOrd="3" destOrd="0" presId="urn:microsoft.com/office/officeart/2005/8/layout/hProcess4"/>
    <dgm:cxn modelId="{22FBD278-B6C1-41DD-A247-94D70EAD2985}" type="presParOf" srcId="{26480919-0693-467D-A1C6-8D29FA08F8C4}" destId="{688D8766-367B-4DFB-A447-AB4B58CF4F0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146C2-84E0-466B-BE4A-08413A04A89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552BBC-20E7-4729-A8B9-DACA357B15B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Arial Black" pitchFamily="34" charset="0"/>
            </a:rPr>
            <a:t>ТИП</a:t>
          </a:r>
        </a:p>
        <a:p>
          <a:r>
            <a:rPr lang="ru-RU" sz="1600" dirty="0" smtClean="0">
              <a:solidFill>
                <a:srgbClr val="7030A0"/>
              </a:solidFill>
              <a:latin typeface="Arial Black" pitchFamily="34" charset="0"/>
            </a:rPr>
            <a:t>ПРОЕКТА</a:t>
          </a:r>
          <a:endParaRPr lang="ru-RU" sz="1600" dirty="0">
            <a:solidFill>
              <a:srgbClr val="7030A0"/>
            </a:solidFill>
            <a:latin typeface="Arial Black" pitchFamily="34" charset="0"/>
          </a:endParaRPr>
        </a:p>
      </dgm:t>
    </dgm:pt>
    <dgm:pt modelId="{EE02DD0B-A76D-4CD6-B183-3951FD8A13C2}" type="parTrans" cxnId="{414BDCD3-9AA5-475D-A686-9B92044D6FAA}">
      <dgm:prSet/>
      <dgm:spPr/>
      <dgm:t>
        <a:bodyPr/>
        <a:lstStyle/>
        <a:p>
          <a:endParaRPr lang="ru-RU"/>
        </a:p>
      </dgm:t>
    </dgm:pt>
    <dgm:pt modelId="{49F8A45B-906B-440C-92FD-F33D0AC81AD4}" type="sibTrans" cxnId="{414BDCD3-9AA5-475D-A686-9B92044D6FAA}">
      <dgm:prSet/>
      <dgm:spPr/>
      <dgm:t>
        <a:bodyPr/>
        <a:lstStyle/>
        <a:p>
          <a:endParaRPr lang="ru-RU"/>
        </a:p>
      </dgm:t>
    </dgm:pt>
    <dgm:pt modelId="{E1B6A7A6-045A-40CA-A5D5-84716BEFF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Arial Black" pitchFamily="34" charset="0"/>
            </a:rPr>
            <a:t>ТВОРЧЕСКИЙ, ИССЛЕДОВАТЕЛЬСКИЙ</a:t>
          </a:r>
          <a:endParaRPr lang="ru-RU" sz="1400" dirty="0">
            <a:solidFill>
              <a:srgbClr val="0070C0"/>
            </a:solidFill>
            <a:latin typeface="Arial Black" pitchFamily="34" charset="0"/>
          </a:endParaRPr>
        </a:p>
      </dgm:t>
    </dgm:pt>
    <dgm:pt modelId="{3851C7C8-A86B-43DC-956D-7877E3E24C3C}" type="parTrans" cxnId="{DC7C91D0-CFF1-4226-963A-1E75B847A88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6CEB35C-297B-4F33-8DD4-B83B97C311D0}" type="sibTrans" cxnId="{DC7C91D0-CFF1-4226-963A-1E75B847A889}">
      <dgm:prSet/>
      <dgm:spPr/>
      <dgm:t>
        <a:bodyPr/>
        <a:lstStyle/>
        <a:p>
          <a:endParaRPr lang="ru-RU"/>
        </a:p>
      </dgm:t>
    </dgm:pt>
    <dgm:pt modelId="{ECC029B3-96BC-4360-B6D8-2681A2086E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rgbClr val="00B050"/>
            </a:solidFill>
            <a:latin typeface="Arial Black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B050"/>
              </a:solidFill>
              <a:latin typeface="Arial Black" pitchFamily="34" charset="0"/>
            </a:rPr>
            <a:t>ДОЛГОСРОЧНЫЙ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C559595-9304-4CE6-ABFA-E66FD1B54B18}" type="parTrans" cxnId="{DC905527-455E-496B-BC79-FA8172BE90F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DABB9B1-E59E-49F8-A71B-A6E13CF878C2}" type="sibTrans" cxnId="{DC905527-455E-496B-BC79-FA8172BE90FE}">
      <dgm:prSet/>
      <dgm:spPr/>
      <dgm:t>
        <a:bodyPr/>
        <a:lstStyle/>
        <a:p>
          <a:endParaRPr lang="ru-RU"/>
        </a:p>
      </dgm:t>
    </dgm:pt>
    <dgm:pt modelId="{25C3A651-3DA3-4BDC-A609-45906AE3DA2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ГРУППОВОЙ</a:t>
          </a:r>
          <a:endParaRPr lang="ru-RU" sz="14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3B13B9B4-6274-460C-BCC2-C5951C1CFA0A}" type="parTrans" cxnId="{8E211342-1E3B-4997-88E1-C07A812CADF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FAA577D-0FE9-4089-A8D9-F50FC32DC3A7}" type="sibTrans" cxnId="{8E211342-1E3B-4997-88E1-C07A812CADF5}">
      <dgm:prSet/>
      <dgm:spPr/>
      <dgm:t>
        <a:bodyPr/>
        <a:lstStyle/>
        <a:p>
          <a:endParaRPr lang="ru-RU"/>
        </a:p>
      </dgm:t>
    </dgm:pt>
    <dgm:pt modelId="{4794121B-620B-4F77-88A4-E5113F08EF69}" type="pres">
      <dgm:prSet presAssocID="{DF8146C2-84E0-466B-BE4A-08413A04A8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61DE6-27F4-4CAB-856A-E330C0C29B02}" type="pres">
      <dgm:prSet presAssocID="{A5552BBC-20E7-4729-A8B9-DACA357B15B8}" presName="centerShape" presStyleLbl="node0" presStyleIdx="0" presStyleCnt="1" custScaleX="104573" custScaleY="47280" custLinFactNeighborX="-10686" custLinFactNeighborY="-16562"/>
      <dgm:spPr/>
      <dgm:t>
        <a:bodyPr/>
        <a:lstStyle/>
        <a:p>
          <a:endParaRPr lang="ru-RU"/>
        </a:p>
      </dgm:t>
    </dgm:pt>
    <dgm:pt modelId="{58F76A79-D8F2-4F41-9A3D-1853B04BFFC1}" type="pres">
      <dgm:prSet presAssocID="{3851C7C8-A86B-43DC-956D-7877E3E24C3C}" presName="parTrans" presStyleLbl="bgSibTrans2D1" presStyleIdx="0" presStyleCnt="3" custAng="21507375" custScaleX="58614" custScaleY="103624" custLinFactNeighborX="2905" custLinFactNeighborY="10325"/>
      <dgm:spPr/>
      <dgm:t>
        <a:bodyPr/>
        <a:lstStyle/>
        <a:p>
          <a:endParaRPr lang="ru-RU"/>
        </a:p>
      </dgm:t>
    </dgm:pt>
    <dgm:pt modelId="{B404B2F6-219F-4385-8448-F02B357F78E7}" type="pres">
      <dgm:prSet presAssocID="{E1B6A7A6-045A-40CA-A5D5-84716BEFF32D}" presName="node" presStyleLbl="node1" presStyleIdx="0" presStyleCnt="3" custScaleX="173254" custScaleY="51559" custRadScaleRad="107602" custRadScaleInc="7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A670B-1929-42C0-88E9-003EF642522B}" type="pres">
      <dgm:prSet presAssocID="{4C559595-9304-4CE6-ABFA-E66FD1B54B18}" presName="parTrans" presStyleLbl="bgSibTrans2D1" presStyleIdx="1" presStyleCnt="3" custAng="227217" custScaleX="123331" custLinFactNeighborX="-39068" custLinFactNeighborY="33988"/>
      <dgm:spPr/>
      <dgm:t>
        <a:bodyPr/>
        <a:lstStyle/>
        <a:p>
          <a:endParaRPr lang="ru-RU"/>
        </a:p>
      </dgm:t>
    </dgm:pt>
    <dgm:pt modelId="{76A3849F-4D14-4ECF-9C74-0129591FEADE}" type="pres">
      <dgm:prSet presAssocID="{ECC029B3-96BC-4360-B6D8-2681A2086E59}" presName="node" presStyleLbl="node1" presStyleIdx="1" presStyleCnt="3" custScaleX="137360" custScaleY="45904" custRadScaleRad="117568" custRadScaleInc="-8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E1F10-2BEE-4E03-B238-29CBD7DA651D}" type="pres">
      <dgm:prSet presAssocID="{3B13B9B4-6274-460C-BCC2-C5951C1CFA0A}" presName="parTrans" presStyleLbl="bgSibTrans2D1" presStyleIdx="2" presStyleCnt="3" custAng="20384654" custScaleX="58881" custLinFactNeighborX="9756" custLinFactNeighborY="48159"/>
      <dgm:spPr/>
      <dgm:t>
        <a:bodyPr/>
        <a:lstStyle/>
        <a:p>
          <a:endParaRPr lang="ru-RU"/>
        </a:p>
      </dgm:t>
    </dgm:pt>
    <dgm:pt modelId="{0FA88629-7B20-4144-9235-D599E5181D17}" type="pres">
      <dgm:prSet presAssocID="{25C3A651-3DA3-4BDC-A609-45906AE3DA22}" presName="node" presStyleLbl="node1" presStyleIdx="2" presStyleCnt="3" custScaleX="114082" custScaleY="48137" custRadScaleRad="88926" custRadScaleInc="-25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866DE-05B0-4A6E-B7F7-212546236ECF}" type="presOf" srcId="{ECC029B3-96BC-4360-B6D8-2681A2086E59}" destId="{76A3849F-4D14-4ECF-9C74-0129591FEADE}" srcOrd="0" destOrd="0" presId="urn:microsoft.com/office/officeart/2005/8/layout/radial4"/>
    <dgm:cxn modelId="{346EF72B-3B92-48CA-83D4-3AFDFB7F0D7D}" type="presOf" srcId="{A5552BBC-20E7-4729-A8B9-DACA357B15B8}" destId="{9E261DE6-27F4-4CAB-856A-E330C0C29B02}" srcOrd="0" destOrd="0" presId="urn:microsoft.com/office/officeart/2005/8/layout/radial4"/>
    <dgm:cxn modelId="{8E211342-1E3B-4997-88E1-C07A812CADF5}" srcId="{A5552BBC-20E7-4729-A8B9-DACA357B15B8}" destId="{25C3A651-3DA3-4BDC-A609-45906AE3DA22}" srcOrd="2" destOrd="0" parTransId="{3B13B9B4-6274-460C-BCC2-C5951C1CFA0A}" sibTransId="{AFAA577D-0FE9-4089-A8D9-F50FC32DC3A7}"/>
    <dgm:cxn modelId="{DC905527-455E-496B-BC79-FA8172BE90FE}" srcId="{A5552BBC-20E7-4729-A8B9-DACA357B15B8}" destId="{ECC029B3-96BC-4360-B6D8-2681A2086E59}" srcOrd="1" destOrd="0" parTransId="{4C559595-9304-4CE6-ABFA-E66FD1B54B18}" sibTransId="{2DABB9B1-E59E-49F8-A71B-A6E13CF878C2}"/>
    <dgm:cxn modelId="{E08774FF-A7FC-4B82-AAEA-5A8664669DCB}" type="presOf" srcId="{3B13B9B4-6274-460C-BCC2-C5951C1CFA0A}" destId="{4D0E1F10-2BEE-4E03-B238-29CBD7DA651D}" srcOrd="0" destOrd="0" presId="urn:microsoft.com/office/officeart/2005/8/layout/radial4"/>
    <dgm:cxn modelId="{0FA0B422-302B-4D6C-B5BD-34D020F9AE8C}" type="presOf" srcId="{25C3A651-3DA3-4BDC-A609-45906AE3DA22}" destId="{0FA88629-7B20-4144-9235-D599E5181D17}" srcOrd="0" destOrd="0" presId="urn:microsoft.com/office/officeart/2005/8/layout/radial4"/>
    <dgm:cxn modelId="{063E37C0-7FAD-4BA9-A881-FED14A6CCC0C}" type="presOf" srcId="{E1B6A7A6-045A-40CA-A5D5-84716BEFF32D}" destId="{B404B2F6-219F-4385-8448-F02B357F78E7}" srcOrd="0" destOrd="0" presId="urn:microsoft.com/office/officeart/2005/8/layout/radial4"/>
    <dgm:cxn modelId="{414BDCD3-9AA5-475D-A686-9B92044D6FAA}" srcId="{DF8146C2-84E0-466B-BE4A-08413A04A89C}" destId="{A5552BBC-20E7-4729-A8B9-DACA357B15B8}" srcOrd="0" destOrd="0" parTransId="{EE02DD0B-A76D-4CD6-B183-3951FD8A13C2}" sibTransId="{49F8A45B-906B-440C-92FD-F33D0AC81AD4}"/>
    <dgm:cxn modelId="{1B226303-3D8A-4A3E-BC1D-75C1DF5CD219}" type="presOf" srcId="{3851C7C8-A86B-43DC-956D-7877E3E24C3C}" destId="{58F76A79-D8F2-4F41-9A3D-1853B04BFFC1}" srcOrd="0" destOrd="0" presId="urn:microsoft.com/office/officeart/2005/8/layout/radial4"/>
    <dgm:cxn modelId="{5F51E060-969F-491B-A03A-328DF7FDD7A8}" type="presOf" srcId="{4C559595-9304-4CE6-ABFA-E66FD1B54B18}" destId="{EFEA670B-1929-42C0-88E9-003EF642522B}" srcOrd="0" destOrd="0" presId="urn:microsoft.com/office/officeart/2005/8/layout/radial4"/>
    <dgm:cxn modelId="{DC7C91D0-CFF1-4226-963A-1E75B847A889}" srcId="{A5552BBC-20E7-4729-A8B9-DACA357B15B8}" destId="{E1B6A7A6-045A-40CA-A5D5-84716BEFF32D}" srcOrd="0" destOrd="0" parTransId="{3851C7C8-A86B-43DC-956D-7877E3E24C3C}" sibTransId="{B6CEB35C-297B-4F33-8DD4-B83B97C311D0}"/>
    <dgm:cxn modelId="{C14C7A6B-FA58-4981-918D-EF86619F7A44}" type="presOf" srcId="{DF8146C2-84E0-466B-BE4A-08413A04A89C}" destId="{4794121B-620B-4F77-88A4-E5113F08EF69}" srcOrd="0" destOrd="0" presId="urn:microsoft.com/office/officeart/2005/8/layout/radial4"/>
    <dgm:cxn modelId="{1613CD2F-6E24-4EE4-883C-581907C9410A}" type="presParOf" srcId="{4794121B-620B-4F77-88A4-E5113F08EF69}" destId="{9E261DE6-27F4-4CAB-856A-E330C0C29B02}" srcOrd="0" destOrd="0" presId="urn:microsoft.com/office/officeart/2005/8/layout/radial4"/>
    <dgm:cxn modelId="{DA4E9AC8-9F33-4CDC-ACFA-41FD32F0954C}" type="presParOf" srcId="{4794121B-620B-4F77-88A4-E5113F08EF69}" destId="{58F76A79-D8F2-4F41-9A3D-1853B04BFFC1}" srcOrd="1" destOrd="0" presId="urn:microsoft.com/office/officeart/2005/8/layout/radial4"/>
    <dgm:cxn modelId="{2474C11D-7ED7-4975-A33D-A81493AE1B98}" type="presParOf" srcId="{4794121B-620B-4F77-88A4-E5113F08EF69}" destId="{B404B2F6-219F-4385-8448-F02B357F78E7}" srcOrd="2" destOrd="0" presId="urn:microsoft.com/office/officeart/2005/8/layout/radial4"/>
    <dgm:cxn modelId="{4F6B8B3D-24FC-45B9-9777-062B3AA6B071}" type="presParOf" srcId="{4794121B-620B-4F77-88A4-E5113F08EF69}" destId="{EFEA670B-1929-42C0-88E9-003EF642522B}" srcOrd="3" destOrd="0" presId="urn:microsoft.com/office/officeart/2005/8/layout/radial4"/>
    <dgm:cxn modelId="{673C547D-2859-44EF-B198-8BC095C5CCF1}" type="presParOf" srcId="{4794121B-620B-4F77-88A4-E5113F08EF69}" destId="{76A3849F-4D14-4ECF-9C74-0129591FEADE}" srcOrd="4" destOrd="0" presId="urn:microsoft.com/office/officeart/2005/8/layout/radial4"/>
    <dgm:cxn modelId="{A9D1383B-2F0E-4683-9ABF-B47DC84721A5}" type="presParOf" srcId="{4794121B-620B-4F77-88A4-E5113F08EF69}" destId="{4D0E1F10-2BEE-4E03-B238-29CBD7DA651D}" srcOrd="5" destOrd="0" presId="urn:microsoft.com/office/officeart/2005/8/layout/radial4"/>
    <dgm:cxn modelId="{B3985F7C-77E1-4000-9211-8AC9F130007E}" type="presParOf" srcId="{4794121B-620B-4F77-88A4-E5113F08EF69}" destId="{0FA88629-7B20-4144-9235-D599E5181D1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8146C2-84E0-466B-BE4A-08413A04A89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552BBC-20E7-4729-A8B9-DACA357B15B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Arial Black" pitchFamily="34" charset="0"/>
            </a:rPr>
            <a:t>УЧАСТНИКИ</a:t>
          </a:r>
        </a:p>
        <a:p>
          <a:r>
            <a:rPr lang="ru-RU" sz="1600" dirty="0" smtClean="0">
              <a:solidFill>
                <a:srgbClr val="7030A0"/>
              </a:solidFill>
              <a:latin typeface="Arial Black" pitchFamily="34" charset="0"/>
            </a:rPr>
            <a:t>ПРОЕКТА</a:t>
          </a:r>
          <a:endParaRPr lang="ru-RU" sz="1600" dirty="0">
            <a:solidFill>
              <a:srgbClr val="7030A0"/>
            </a:solidFill>
            <a:latin typeface="Arial Black" pitchFamily="34" charset="0"/>
          </a:endParaRPr>
        </a:p>
      </dgm:t>
    </dgm:pt>
    <dgm:pt modelId="{EE02DD0B-A76D-4CD6-B183-3951FD8A13C2}" type="parTrans" cxnId="{414BDCD3-9AA5-475D-A686-9B92044D6FAA}">
      <dgm:prSet/>
      <dgm:spPr/>
      <dgm:t>
        <a:bodyPr/>
        <a:lstStyle/>
        <a:p>
          <a:endParaRPr lang="ru-RU"/>
        </a:p>
      </dgm:t>
    </dgm:pt>
    <dgm:pt modelId="{49F8A45B-906B-440C-92FD-F33D0AC81AD4}" type="sibTrans" cxnId="{414BDCD3-9AA5-475D-A686-9B92044D6FAA}">
      <dgm:prSet/>
      <dgm:spPr/>
      <dgm:t>
        <a:bodyPr/>
        <a:lstStyle/>
        <a:p>
          <a:endParaRPr lang="ru-RU"/>
        </a:p>
      </dgm:t>
    </dgm:pt>
    <dgm:pt modelId="{E1B6A7A6-045A-40CA-A5D5-84716BEFF32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0070C0"/>
              </a:solidFill>
              <a:latin typeface="Arial Black" pitchFamily="34" charset="0"/>
            </a:rPr>
            <a:t>РОДИТЕЛИ</a:t>
          </a:r>
        </a:p>
      </dgm:t>
    </dgm:pt>
    <dgm:pt modelId="{3851C7C8-A86B-43DC-956D-7877E3E24C3C}" type="parTrans" cxnId="{DC7C91D0-CFF1-4226-963A-1E75B847A88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6CEB35C-297B-4F33-8DD4-B83B97C311D0}" type="sibTrans" cxnId="{DC7C91D0-CFF1-4226-963A-1E75B847A889}">
      <dgm:prSet/>
      <dgm:spPr/>
      <dgm:t>
        <a:bodyPr/>
        <a:lstStyle/>
        <a:p>
          <a:endParaRPr lang="ru-RU"/>
        </a:p>
      </dgm:t>
    </dgm:pt>
    <dgm:pt modelId="{ECC029B3-96BC-4360-B6D8-2681A2086E5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00B050"/>
              </a:solidFill>
              <a:latin typeface="Arial Black" pitchFamily="34" charset="0"/>
            </a:rPr>
            <a:t>    ПЕДАГОГИ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4C559595-9304-4CE6-ABFA-E66FD1B54B18}" type="parTrans" cxnId="{DC905527-455E-496B-BC79-FA8172BE90F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DABB9B1-E59E-49F8-A71B-A6E13CF878C2}" type="sibTrans" cxnId="{DC905527-455E-496B-BC79-FA8172BE90FE}">
      <dgm:prSet/>
      <dgm:spPr/>
      <dgm:t>
        <a:bodyPr/>
        <a:lstStyle/>
        <a:p>
          <a:endParaRPr lang="ru-RU"/>
        </a:p>
      </dgm:t>
    </dgm:pt>
    <dgm:pt modelId="{25C3A651-3DA3-4BDC-A609-45906AE3DA2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ДЕТИ</a:t>
          </a:r>
          <a:endParaRPr lang="ru-RU" sz="14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gm:t>
    </dgm:pt>
    <dgm:pt modelId="{3B13B9B4-6274-460C-BCC2-C5951C1CFA0A}" type="parTrans" cxnId="{8E211342-1E3B-4997-88E1-C07A812CADF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FAA577D-0FE9-4089-A8D9-F50FC32DC3A7}" type="sibTrans" cxnId="{8E211342-1E3B-4997-88E1-C07A812CADF5}">
      <dgm:prSet/>
      <dgm:spPr/>
      <dgm:t>
        <a:bodyPr/>
        <a:lstStyle/>
        <a:p>
          <a:endParaRPr lang="ru-RU"/>
        </a:p>
      </dgm:t>
    </dgm:pt>
    <dgm:pt modelId="{4794121B-620B-4F77-88A4-E5113F08EF69}" type="pres">
      <dgm:prSet presAssocID="{DF8146C2-84E0-466B-BE4A-08413A04A8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61DE6-27F4-4CAB-856A-E330C0C29B02}" type="pres">
      <dgm:prSet presAssocID="{A5552BBC-20E7-4729-A8B9-DACA357B15B8}" presName="centerShape" presStyleLbl="node0" presStyleIdx="0" presStyleCnt="1" custScaleX="130872" custScaleY="49005" custLinFactNeighborX="22132" custLinFactNeighborY="-32790"/>
      <dgm:spPr/>
      <dgm:t>
        <a:bodyPr/>
        <a:lstStyle/>
        <a:p>
          <a:endParaRPr lang="ru-RU"/>
        </a:p>
      </dgm:t>
    </dgm:pt>
    <dgm:pt modelId="{58F76A79-D8F2-4F41-9A3D-1853B04BFFC1}" type="pres">
      <dgm:prSet presAssocID="{3851C7C8-A86B-43DC-956D-7877E3E24C3C}" presName="parTrans" presStyleLbl="bgSibTrans2D1" presStyleIdx="0" presStyleCnt="3" custAng="127011" custScaleX="59455" custScaleY="82254"/>
      <dgm:spPr/>
      <dgm:t>
        <a:bodyPr/>
        <a:lstStyle/>
        <a:p>
          <a:endParaRPr lang="ru-RU"/>
        </a:p>
      </dgm:t>
    </dgm:pt>
    <dgm:pt modelId="{B404B2F6-219F-4385-8448-F02B357F78E7}" type="pres">
      <dgm:prSet presAssocID="{E1B6A7A6-045A-40CA-A5D5-84716BEFF32D}" presName="node" presStyleLbl="node1" presStyleIdx="0" presStyleCnt="3" custAng="0" custScaleX="100101" custScaleY="30732" custRadScaleRad="49417" custRadScaleInc="247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A670B-1929-42C0-88E9-003EF642522B}" type="pres">
      <dgm:prSet presAssocID="{4C559595-9304-4CE6-ABFA-E66FD1B54B18}" presName="parTrans" presStyleLbl="bgSibTrans2D1" presStyleIdx="1" presStyleCnt="3" custScaleX="67220" custScaleY="83738" custLinFactNeighborX="-13534" custLinFactNeighborY="11840"/>
      <dgm:spPr/>
      <dgm:t>
        <a:bodyPr/>
        <a:lstStyle/>
        <a:p>
          <a:endParaRPr lang="ru-RU"/>
        </a:p>
      </dgm:t>
    </dgm:pt>
    <dgm:pt modelId="{76A3849F-4D14-4ECF-9C74-0129591FEADE}" type="pres">
      <dgm:prSet presAssocID="{ECC029B3-96BC-4360-B6D8-2681A2086E59}" presName="node" presStyleLbl="node1" presStyleIdx="1" presStyleCnt="3" custScaleX="75023" custScaleY="33688" custRadScaleRad="110853" custRadScaleInc="13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E1F10-2BEE-4E03-B238-29CBD7DA651D}" type="pres">
      <dgm:prSet presAssocID="{3B13B9B4-6274-460C-BCC2-C5951C1CFA0A}" presName="parTrans" presStyleLbl="bgSibTrans2D1" presStyleIdx="2" presStyleCnt="3" custScaleX="62198" custScaleY="89010" custLinFactNeighborX="23992" custLinFactNeighborY="15225"/>
      <dgm:spPr/>
      <dgm:t>
        <a:bodyPr/>
        <a:lstStyle/>
        <a:p>
          <a:endParaRPr lang="ru-RU"/>
        </a:p>
      </dgm:t>
    </dgm:pt>
    <dgm:pt modelId="{0FA88629-7B20-4144-9235-D599E5181D17}" type="pres">
      <dgm:prSet presAssocID="{25C3A651-3DA3-4BDC-A609-45906AE3DA22}" presName="node" presStyleLbl="node1" presStyleIdx="2" presStyleCnt="3" custScaleX="85033" custScaleY="33008" custRadScaleRad="34955" custRadScaleInc="-188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15BB3-2EE4-4C30-8FE5-CA9D45096636}" type="presOf" srcId="{3851C7C8-A86B-43DC-956D-7877E3E24C3C}" destId="{58F76A79-D8F2-4F41-9A3D-1853B04BFFC1}" srcOrd="0" destOrd="0" presId="urn:microsoft.com/office/officeart/2005/8/layout/radial4"/>
    <dgm:cxn modelId="{1F29E48F-82AF-4EA4-889F-BC5370CD6BEC}" type="presOf" srcId="{25C3A651-3DA3-4BDC-A609-45906AE3DA22}" destId="{0FA88629-7B20-4144-9235-D599E5181D17}" srcOrd="0" destOrd="0" presId="urn:microsoft.com/office/officeart/2005/8/layout/radial4"/>
    <dgm:cxn modelId="{8E211342-1E3B-4997-88E1-C07A812CADF5}" srcId="{A5552BBC-20E7-4729-A8B9-DACA357B15B8}" destId="{25C3A651-3DA3-4BDC-A609-45906AE3DA22}" srcOrd="2" destOrd="0" parTransId="{3B13B9B4-6274-460C-BCC2-C5951C1CFA0A}" sibTransId="{AFAA577D-0FE9-4089-A8D9-F50FC32DC3A7}"/>
    <dgm:cxn modelId="{BFD8E622-168E-4F64-BD3D-558C5AC8DA38}" type="presOf" srcId="{A5552BBC-20E7-4729-A8B9-DACA357B15B8}" destId="{9E261DE6-27F4-4CAB-856A-E330C0C29B02}" srcOrd="0" destOrd="0" presId="urn:microsoft.com/office/officeart/2005/8/layout/radial4"/>
    <dgm:cxn modelId="{B1D214C5-DEBE-44F5-869B-303288C4F519}" type="presOf" srcId="{ECC029B3-96BC-4360-B6D8-2681A2086E59}" destId="{76A3849F-4D14-4ECF-9C74-0129591FEADE}" srcOrd="0" destOrd="0" presId="urn:microsoft.com/office/officeart/2005/8/layout/radial4"/>
    <dgm:cxn modelId="{861A75C8-611D-42EE-9465-2D02723E2C29}" type="presOf" srcId="{DF8146C2-84E0-466B-BE4A-08413A04A89C}" destId="{4794121B-620B-4F77-88A4-E5113F08EF69}" srcOrd="0" destOrd="0" presId="urn:microsoft.com/office/officeart/2005/8/layout/radial4"/>
    <dgm:cxn modelId="{DC905527-455E-496B-BC79-FA8172BE90FE}" srcId="{A5552BBC-20E7-4729-A8B9-DACA357B15B8}" destId="{ECC029B3-96BC-4360-B6D8-2681A2086E59}" srcOrd="1" destOrd="0" parTransId="{4C559595-9304-4CE6-ABFA-E66FD1B54B18}" sibTransId="{2DABB9B1-E59E-49F8-A71B-A6E13CF878C2}"/>
    <dgm:cxn modelId="{DC7C91D0-CFF1-4226-963A-1E75B847A889}" srcId="{A5552BBC-20E7-4729-A8B9-DACA357B15B8}" destId="{E1B6A7A6-045A-40CA-A5D5-84716BEFF32D}" srcOrd="0" destOrd="0" parTransId="{3851C7C8-A86B-43DC-956D-7877E3E24C3C}" sibTransId="{B6CEB35C-297B-4F33-8DD4-B83B97C311D0}"/>
    <dgm:cxn modelId="{04CD30FA-65DB-497F-B9FD-F383030DDDCA}" type="presOf" srcId="{4C559595-9304-4CE6-ABFA-E66FD1B54B18}" destId="{EFEA670B-1929-42C0-88E9-003EF642522B}" srcOrd="0" destOrd="0" presId="urn:microsoft.com/office/officeart/2005/8/layout/radial4"/>
    <dgm:cxn modelId="{414BDCD3-9AA5-475D-A686-9B92044D6FAA}" srcId="{DF8146C2-84E0-466B-BE4A-08413A04A89C}" destId="{A5552BBC-20E7-4729-A8B9-DACA357B15B8}" srcOrd="0" destOrd="0" parTransId="{EE02DD0B-A76D-4CD6-B183-3951FD8A13C2}" sibTransId="{49F8A45B-906B-440C-92FD-F33D0AC81AD4}"/>
    <dgm:cxn modelId="{F9248918-491F-455F-96D9-90787C3EE8F6}" type="presOf" srcId="{E1B6A7A6-045A-40CA-A5D5-84716BEFF32D}" destId="{B404B2F6-219F-4385-8448-F02B357F78E7}" srcOrd="0" destOrd="0" presId="urn:microsoft.com/office/officeart/2005/8/layout/radial4"/>
    <dgm:cxn modelId="{81341D96-A32F-4B22-8994-9C1F8CAE489E}" type="presOf" srcId="{3B13B9B4-6274-460C-BCC2-C5951C1CFA0A}" destId="{4D0E1F10-2BEE-4E03-B238-29CBD7DA651D}" srcOrd="0" destOrd="0" presId="urn:microsoft.com/office/officeart/2005/8/layout/radial4"/>
    <dgm:cxn modelId="{C8771C2E-5155-457C-8BE4-D94F2035BFD4}" type="presParOf" srcId="{4794121B-620B-4F77-88A4-E5113F08EF69}" destId="{9E261DE6-27F4-4CAB-856A-E330C0C29B02}" srcOrd="0" destOrd="0" presId="urn:microsoft.com/office/officeart/2005/8/layout/radial4"/>
    <dgm:cxn modelId="{CA6AE718-E782-4826-A345-00A84986A1E0}" type="presParOf" srcId="{4794121B-620B-4F77-88A4-E5113F08EF69}" destId="{58F76A79-D8F2-4F41-9A3D-1853B04BFFC1}" srcOrd="1" destOrd="0" presId="urn:microsoft.com/office/officeart/2005/8/layout/radial4"/>
    <dgm:cxn modelId="{B517CC71-EBAE-48E4-B7EE-BD9854F55274}" type="presParOf" srcId="{4794121B-620B-4F77-88A4-E5113F08EF69}" destId="{B404B2F6-219F-4385-8448-F02B357F78E7}" srcOrd="2" destOrd="0" presId="urn:microsoft.com/office/officeart/2005/8/layout/radial4"/>
    <dgm:cxn modelId="{96273545-4C96-471E-9ADB-7E3BD97F70F6}" type="presParOf" srcId="{4794121B-620B-4F77-88A4-E5113F08EF69}" destId="{EFEA670B-1929-42C0-88E9-003EF642522B}" srcOrd="3" destOrd="0" presId="urn:microsoft.com/office/officeart/2005/8/layout/radial4"/>
    <dgm:cxn modelId="{71EE906A-5128-4433-9985-BE5C12ABC472}" type="presParOf" srcId="{4794121B-620B-4F77-88A4-E5113F08EF69}" destId="{76A3849F-4D14-4ECF-9C74-0129591FEADE}" srcOrd="4" destOrd="0" presId="urn:microsoft.com/office/officeart/2005/8/layout/radial4"/>
    <dgm:cxn modelId="{C45E3967-327C-42C2-A649-CE5A1A9680AC}" type="presParOf" srcId="{4794121B-620B-4F77-88A4-E5113F08EF69}" destId="{4D0E1F10-2BEE-4E03-B238-29CBD7DA651D}" srcOrd="5" destOrd="0" presId="urn:microsoft.com/office/officeart/2005/8/layout/radial4"/>
    <dgm:cxn modelId="{BD9CBF9B-7834-40F3-AC35-0DB8EBFAB4C6}" type="presParOf" srcId="{4794121B-620B-4F77-88A4-E5113F08EF69}" destId="{0FA88629-7B20-4144-9235-D599E5181D1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BD339-661E-443F-97CC-BA67CFA3662C}" type="doc">
      <dgm:prSet loTypeId="urn:microsoft.com/office/officeart/2005/8/layout/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0F9036D-E0BF-4327-877C-39BB3CBAEC94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ОРГАНИЗАЦИОННО- ПОДГОТОВИТЕЛЬНЫЙ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019632-D83B-40E7-8B74-89417868E27A}" type="parTrans" cxnId="{CD2CDCDD-AEAC-4546-BF46-15E981ECC4DB}">
      <dgm:prSet/>
      <dgm:spPr/>
      <dgm:t>
        <a:bodyPr/>
        <a:lstStyle/>
        <a:p>
          <a:endParaRPr lang="ru-RU"/>
        </a:p>
      </dgm:t>
    </dgm:pt>
    <dgm:pt modelId="{35D2AD93-5BA6-46D6-8B91-A89F013CF38C}" type="sibTrans" cxnId="{CD2CDCDD-AEAC-4546-BF46-15E981ECC4DB}">
      <dgm:prSet/>
      <dgm:spPr/>
      <dgm:t>
        <a:bodyPr/>
        <a:lstStyle/>
        <a:p>
          <a:endParaRPr lang="ru-RU"/>
        </a:p>
      </dgm:t>
    </dgm:pt>
    <dgm:pt modelId="{1DBE1327-2CE8-4305-A567-3CE8671702A9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  <a:latin typeface="Arial Black" pitchFamily="34" charset="0"/>
            </a:rPr>
            <a:t>Мониторинг состояния проблемы на начальном этапе</a:t>
          </a:r>
          <a:endParaRPr lang="ru-RU" sz="1000" dirty="0">
            <a:solidFill>
              <a:srgbClr val="002060"/>
            </a:solidFill>
            <a:latin typeface="Arial Black" pitchFamily="34" charset="0"/>
          </a:endParaRPr>
        </a:p>
      </dgm:t>
    </dgm:pt>
    <dgm:pt modelId="{E41BA721-284E-4223-A36C-29E8E1CF2AEA}" type="parTrans" cxnId="{C45DA4BA-6F53-4A06-B8EE-9EE5C1A55942}">
      <dgm:prSet/>
      <dgm:spPr/>
      <dgm:t>
        <a:bodyPr/>
        <a:lstStyle/>
        <a:p>
          <a:endParaRPr lang="ru-RU"/>
        </a:p>
      </dgm:t>
    </dgm:pt>
    <dgm:pt modelId="{05860676-199B-4EFE-BBE0-A67EC4114FE4}" type="sibTrans" cxnId="{C45DA4BA-6F53-4A06-B8EE-9EE5C1A55942}">
      <dgm:prSet/>
      <dgm:spPr/>
      <dgm:t>
        <a:bodyPr/>
        <a:lstStyle/>
        <a:p>
          <a:endParaRPr lang="ru-RU"/>
        </a:p>
      </dgm:t>
    </dgm:pt>
    <dgm:pt modelId="{8A117F1E-8CF0-4501-9167-FBF269255DEC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  <a:latin typeface="Arial Black" pitchFamily="34" charset="0"/>
            </a:rPr>
            <a:t>Повышение собственной профессиональной компетентности</a:t>
          </a:r>
          <a:endParaRPr lang="ru-RU" sz="1000" dirty="0">
            <a:solidFill>
              <a:srgbClr val="002060"/>
            </a:solidFill>
            <a:latin typeface="Arial Black" pitchFamily="34" charset="0"/>
          </a:endParaRPr>
        </a:p>
      </dgm:t>
    </dgm:pt>
    <dgm:pt modelId="{6A1E8046-139C-4E3F-910B-8BA1C7A35E0C}" type="parTrans" cxnId="{FC3DB244-E478-4E76-8C79-9D5AFA0B0CCA}">
      <dgm:prSet/>
      <dgm:spPr/>
      <dgm:t>
        <a:bodyPr/>
        <a:lstStyle/>
        <a:p>
          <a:endParaRPr lang="ru-RU"/>
        </a:p>
      </dgm:t>
    </dgm:pt>
    <dgm:pt modelId="{15648EDD-913B-4482-923E-503F78EB9EAA}" type="sibTrans" cxnId="{FC3DB244-E478-4E76-8C79-9D5AFA0B0CCA}">
      <dgm:prSet/>
      <dgm:spPr/>
      <dgm:t>
        <a:bodyPr/>
        <a:lstStyle/>
        <a:p>
          <a:endParaRPr lang="ru-RU"/>
        </a:p>
      </dgm:t>
    </dgm:pt>
    <dgm:pt modelId="{F8FE21C7-8029-4923-A356-7A9F86006B17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ОСНОВНОЙ (ДЕЯТЕЛЬНЫЙ)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04532A-351F-477B-B174-9B2F635F8D76}" type="parTrans" cxnId="{967F30A4-45FC-4A29-AEA4-114A6322B20F}">
      <dgm:prSet/>
      <dgm:spPr/>
      <dgm:t>
        <a:bodyPr/>
        <a:lstStyle/>
        <a:p>
          <a:endParaRPr lang="ru-RU"/>
        </a:p>
      </dgm:t>
    </dgm:pt>
    <dgm:pt modelId="{C53DCC37-1E7C-4469-A397-1FE86BB6C58B}" type="sibTrans" cxnId="{967F30A4-45FC-4A29-AEA4-114A6322B20F}">
      <dgm:prSet/>
      <dgm:spPr/>
      <dgm:t>
        <a:bodyPr/>
        <a:lstStyle/>
        <a:p>
          <a:endParaRPr lang="ru-RU"/>
        </a:p>
      </dgm:t>
    </dgm:pt>
    <dgm:pt modelId="{E568FE77-15E2-4833-944E-A8B15A7900A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Создание условий для организации работы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EA3D13FB-4152-4AC0-90CF-4AC5EF21C7B4}" type="parTrans" cxnId="{FF561AA1-ABDA-4B8E-8E67-988391FCEB46}">
      <dgm:prSet/>
      <dgm:spPr/>
      <dgm:t>
        <a:bodyPr/>
        <a:lstStyle/>
        <a:p>
          <a:endParaRPr lang="ru-RU"/>
        </a:p>
      </dgm:t>
    </dgm:pt>
    <dgm:pt modelId="{BFC4654A-5476-462D-8F2A-56257D03E07A}" type="sibTrans" cxnId="{FF561AA1-ABDA-4B8E-8E67-988391FCEB46}">
      <dgm:prSet/>
      <dgm:spPr/>
      <dgm:t>
        <a:bodyPr/>
        <a:lstStyle/>
        <a:p>
          <a:endParaRPr lang="ru-RU"/>
        </a:p>
      </dgm:t>
    </dgm:pt>
    <dgm:pt modelId="{7B38FA44-6144-455E-A8F2-08B152DF25A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Формирование специфических знаний, умений, навыков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E2702639-D837-47E6-B75F-4121022DD3BD}" type="parTrans" cxnId="{34BCE1A7-E20F-4250-9CF2-59EEF5AB6EA6}">
      <dgm:prSet/>
      <dgm:spPr/>
      <dgm:t>
        <a:bodyPr/>
        <a:lstStyle/>
        <a:p>
          <a:endParaRPr lang="ru-RU"/>
        </a:p>
      </dgm:t>
    </dgm:pt>
    <dgm:pt modelId="{D14A056B-72AE-49BB-A197-FB8EA66BCCD5}" type="sibTrans" cxnId="{34BCE1A7-E20F-4250-9CF2-59EEF5AB6EA6}">
      <dgm:prSet/>
      <dgm:spPr/>
      <dgm:t>
        <a:bodyPr/>
        <a:lstStyle/>
        <a:p>
          <a:endParaRPr lang="ru-RU"/>
        </a:p>
      </dgm:t>
    </dgm:pt>
    <dgm:pt modelId="{74A56A66-EF41-418B-BA44-38034F55ADE8}">
      <dgm:prSet phldrT="[Текст]" custT="1"/>
      <dgm:spPr/>
      <dgm:t>
        <a:bodyPr/>
        <a:lstStyle/>
        <a:p>
          <a:r>
            <a: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ЗАКЛЮЧИТЕЛЬНЫЙ</a:t>
          </a:r>
          <a:endParaRPr lang="ru-RU" sz="1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5B5A1A-F99E-47B8-82E7-007BB16D22A5}" type="parTrans" cxnId="{85A8905F-8B89-4453-BE89-0F81E19C1D74}">
      <dgm:prSet/>
      <dgm:spPr/>
      <dgm:t>
        <a:bodyPr/>
        <a:lstStyle/>
        <a:p>
          <a:endParaRPr lang="ru-RU"/>
        </a:p>
      </dgm:t>
    </dgm:pt>
    <dgm:pt modelId="{76E7748E-0F15-4D4C-9DF5-8B956D33678A}" type="sibTrans" cxnId="{85A8905F-8B89-4453-BE89-0F81E19C1D74}">
      <dgm:prSet/>
      <dgm:spPr/>
      <dgm:t>
        <a:bodyPr/>
        <a:lstStyle/>
        <a:p>
          <a:endParaRPr lang="ru-RU"/>
        </a:p>
      </dgm:t>
    </dgm:pt>
    <dgm:pt modelId="{09BEABC3-A2B8-4E60-AA11-AA7EE395ED4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 Black" pitchFamily="34" charset="0"/>
            </a:rPr>
            <a:t>Представление продуктов деятельности</a:t>
          </a:r>
          <a:endParaRPr lang="ru-RU" sz="1400" b="1" dirty="0">
            <a:solidFill>
              <a:srgbClr val="002060"/>
            </a:solidFill>
            <a:latin typeface="Arial Black" pitchFamily="34" charset="0"/>
          </a:endParaRPr>
        </a:p>
      </dgm:t>
    </dgm:pt>
    <dgm:pt modelId="{5938C755-3040-4749-AD9C-945763623E4B}" type="parTrans" cxnId="{0041114F-020B-4608-A504-1E85EDC8F2DB}">
      <dgm:prSet/>
      <dgm:spPr/>
      <dgm:t>
        <a:bodyPr/>
        <a:lstStyle/>
        <a:p>
          <a:endParaRPr lang="ru-RU"/>
        </a:p>
      </dgm:t>
    </dgm:pt>
    <dgm:pt modelId="{EC13BCF2-D431-4C54-8368-26825DFF60ED}" type="sibTrans" cxnId="{0041114F-020B-4608-A504-1E85EDC8F2DB}">
      <dgm:prSet/>
      <dgm:spPr/>
      <dgm:t>
        <a:bodyPr/>
        <a:lstStyle/>
        <a:p>
          <a:endParaRPr lang="ru-RU"/>
        </a:p>
      </dgm:t>
    </dgm:pt>
    <dgm:pt modelId="{73D27230-7CEB-462C-8265-5442C0277C4F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Arial Black" pitchFamily="34" charset="0"/>
            </a:rPr>
            <a:t>Активное использование приобретенных навыков и творческой деятельности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dgm:t>
    </dgm:pt>
    <dgm:pt modelId="{763D26B5-678D-4DD2-A32A-46F24CB91BAE}" type="parTrans" cxnId="{4BFE0041-E76E-4F22-AEEC-FB4B48F04F35}">
      <dgm:prSet/>
      <dgm:spPr/>
      <dgm:t>
        <a:bodyPr/>
        <a:lstStyle/>
        <a:p>
          <a:endParaRPr lang="ru-RU"/>
        </a:p>
      </dgm:t>
    </dgm:pt>
    <dgm:pt modelId="{E85EF464-CD51-4D7D-AB15-D9CD79BFAB48}" type="sibTrans" cxnId="{4BFE0041-E76E-4F22-AEEC-FB4B48F04F35}">
      <dgm:prSet/>
      <dgm:spPr/>
      <dgm:t>
        <a:bodyPr/>
        <a:lstStyle/>
        <a:p>
          <a:endParaRPr lang="ru-RU"/>
        </a:p>
      </dgm:t>
    </dgm:pt>
    <dgm:pt modelId="{40FE6B94-C6F3-4E40-AD9E-B98024507762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  <a:latin typeface="Arial Black" pitchFamily="34" charset="0"/>
            </a:rPr>
            <a:t>Подбор и изучение литературы, подбор диагностического материала </a:t>
          </a:r>
          <a:endParaRPr lang="ru-RU" sz="1000" dirty="0">
            <a:solidFill>
              <a:srgbClr val="002060"/>
            </a:solidFill>
            <a:latin typeface="Arial Black" pitchFamily="34" charset="0"/>
          </a:endParaRPr>
        </a:p>
      </dgm:t>
    </dgm:pt>
    <dgm:pt modelId="{B72BF1C8-97B5-493B-87DF-6028273E3DDF}" type="parTrans" cxnId="{92FDC198-FAD8-4E58-801F-FA15FE296170}">
      <dgm:prSet/>
      <dgm:spPr/>
      <dgm:t>
        <a:bodyPr/>
        <a:lstStyle/>
        <a:p>
          <a:endParaRPr lang="ru-RU"/>
        </a:p>
      </dgm:t>
    </dgm:pt>
    <dgm:pt modelId="{6B474CA2-4B11-45A9-9F84-0513F61F3D90}" type="sibTrans" cxnId="{92FDC198-FAD8-4E58-801F-FA15FE296170}">
      <dgm:prSet/>
      <dgm:spPr/>
      <dgm:t>
        <a:bodyPr/>
        <a:lstStyle/>
        <a:p>
          <a:endParaRPr lang="ru-RU"/>
        </a:p>
      </dgm:t>
    </dgm:pt>
    <dgm:pt modelId="{652295CE-A684-42EB-8D44-5DF8F66ACE54}">
      <dgm:prSet custT="1"/>
      <dgm:spPr/>
      <dgm:t>
        <a:bodyPr/>
        <a:lstStyle/>
        <a:p>
          <a:r>
            <a:rPr lang="ru-RU" sz="1000" dirty="0" smtClean="0">
              <a:solidFill>
                <a:srgbClr val="002060"/>
              </a:solidFill>
              <a:latin typeface="Arial Black" pitchFamily="34" charset="0"/>
            </a:rPr>
            <a:t>Разработка перспективного плана, конспектов занятий</a:t>
          </a:r>
          <a:endParaRPr lang="ru-RU" sz="1000" dirty="0">
            <a:solidFill>
              <a:srgbClr val="002060"/>
            </a:solidFill>
            <a:latin typeface="Arial Black" pitchFamily="34" charset="0"/>
          </a:endParaRPr>
        </a:p>
      </dgm:t>
    </dgm:pt>
    <dgm:pt modelId="{DA929CB5-CEBA-45F2-870B-F8DF564A87E5}" type="parTrans" cxnId="{40F6285A-1175-4958-A658-EE2F1677B953}">
      <dgm:prSet/>
      <dgm:spPr/>
      <dgm:t>
        <a:bodyPr/>
        <a:lstStyle/>
        <a:p>
          <a:endParaRPr lang="ru-RU"/>
        </a:p>
      </dgm:t>
    </dgm:pt>
    <dgm:pt modelId="{C4F40E3A-D234-4FFE-868F-99D63B89D871}" type="sibTrans" cxnId="{40F6285A-1175-4958-A658-EE2F1677B953}">
      <dgm:prSet/>
      <dgm:spPr/>
      <dgm:t>
        <a:bodyPr/>
        <a:lstStyle/>
        <a:p>
          <a:endParaRPr lang="ru-RU"/>
        </a:p>
      </dgm:t>
    </dgm:pt>
    <dgm:pt modelId="{4506D4F6-C188-4D43-8042-AD114DBFEA25}" type="pres">
      <dgm:prSet presAssocID="{720BD339-661E-443F-97CC-BA67CFA366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26C02-420D-4594-A766-01B9931B6BEC}" type="pres">
      <dgm:prSet presAssocID="{74A56A66-EF41-418B-BA44-38034F55ADE8}" presName="boxAndChildren" presStyleCnt="0"/>
      <dgm:spPr/>
    </dgm:pt>
    <dgm:pt modelId="{6B1A3854-4EE7-48BA-8153-ECC2A23D8C56}" type="pres">
      <dgm:prSet presAssocID="{74A56A66-EF41-418B-BA44-38034F55ADE8}" presName="parentTextBox" presStyleLbl="node1" presStyleIdx="0" presStyleCnt="3"/>
      <dgm:spPr/>
      <dgm:t>
        <a:bodyPr/>
        <a:lstStyle/>
        <a:p>
          <a:endParaRPr lang="ru-RU"/>
        </a:p>
      </dgm:t>
    </dgm:pt>
    <dgm:pt modelId="{AEA742F1-FD26-4F3B-B8CB-4720FC3AAC64}" type="pres">
      <dgm:prSet presAssocID="{74A56A66-EF41-418B-BA44-38034F55ADE8}" presName="entireBox" presStyleLbl="node1" presStyleIdx="0" presStyleCnt="3" custLinFactNeighborX="-847" custLinFactNeighborY="1221"/>
      <dgm:spPr/>
      <dgm:t>
        <a:bodyPr/>
        <a:lstStyle/>
        <a:p>
          <a:endParaRPr lang="ru-RU"/>
        </a:p>
      </dgm:t>
    </dgm:pt>
    <dgm:pt modelId="{DF806023-87A0-4F69-91DE-006126CDC2A6}" type="pres">
      <dgm:prSet presAssocID="{74A56A66-EF41-418B-BA44-38034F55ADE8}" presName="descendantBox" presStyleCnt="0"/>
      <dgm:spPr/>
    </dgm:pt>
    <dgm:pt modelId="{B9931A03-FC04-4338-B213-DB1C548A88B9}" type="pres">
      <dgm:prSet presAssocID="{09BEABC3-A2B8-4E60-AA11-AA7EE395ED40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BCB32-717C-4D4C-B1E8-D6AFE3E225B6}" type="pres">
      <dgm:prSet presAssocID="{73D27230-7CEB-462C-8265-5442C0277C4F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92967-3857-4349-B48C-5594BE32AC32}" type="pres">
      <dgm:prSet presAssocID="{C53DCC37-1E7C-4469-A397-1FE86BB6C58B}" presName="sp" presStyleCnt="0"/>
      <dgm:spPr/>
    </dgm:pt>
    <dgm:pt modelId="{0F665428-FE8B-4C5B-9AB3-6735718EAC96}" type="pres">
      <dgm:prSet presAssocID="{F8FE21C7-8029-4923-A356-7A9F86006B17}" presName="arrowAndChildren" presStyleCnt="0"/>
      <dgm:spPr/>
    </dgm:pt>
    <dgm:pt modelId="{F5BA8C14-EA62-4EDF-8987-CB07142B5D4B}" type="pres">
      <dgm:prSet presAssocID="{F8FE21C7-8029-4923-A356-7A9F86006B17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864E945-D685-431B-82A8-62A6C694C7D5}" type="pres">
      <dgm:prSet presAssocID="{F8FE21C7-8029-4923-A356-7A9F86006B17}" presName="arrow" presStyleLbl="node1" presStyleIdx="1" presStyleCnt="3" custLinFactNeighborY="3419"/>
      <dgm:spPr/>
      <dgm:t>
        <a:bodyPr/>
        <a:lstStyle/>
        <a:p>
          <a:endParaRPr lang="ru-RU"/>
        </a:p>
      </dgm:t>
    </dgm:pt>
    <dgm:pt modelId="{5C54B8ED-86DF-4D28-98F3-A826E26BAC32}" type="pres">
      <dgm:prSet presAssocID="{F8FE21C7-8029-4923-A356-7A9F86006B17}" presName="descendantArrow" presStyleCnt="0"/>
      <dgm:spPr/>
    </dgm:pt>
    <dgm:pt modelId="{A5E3E0D5-9A15-4466-B89F-7A937E8BBB69}" type="pres">
      <dgm:prSet presAssocID="{E568FE77-15E2-4833-944E-A8B15A7900AE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CDCB8-C62E-4490-80A6-98BA3A9CBE8D}" type="pres">
      <dgm:prSet presAssocID="{7B38FA44-6144-455E-A8F2-08B152DF25AA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D2212-3D22-461C-A58F-D76E71860B44}" type="pres">
      <dgm:prSet presAssocID="{35D2AD93-5BA6-46D6-8B91-A89F013CF38C}" presName="sp" presStyleCnt="0"/>
      <dgm:spPr/>
    </dgm:pt>
    <dgm:pt modelId="{6372E4F9-934E-4074-A45A-F1F3A69DA527}" type="pres">
      <dgm:prSet presAssocID="{70F9036D-E0BF-4327-877C-39BB3CBAEC94}" presName="arrowAndChildren" presStyleCnt="0"/>
      <dgm:spPr/>
    </dgm:pt>
    <dgm:pt modelId="{0598D4FD-C3C1-43C2-BEA2-0036B8F4D7E2}" type="pres">
      <dgm:prSet presAssocID="{70F9036D-E0BF-4327-877C-39BB3CBAEC9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A42B5F5-D869-4141-9537-DDCD1EFDC745}" type="pres">
      <dgm:prSet presAssocID="{70F9036D-E0BF-4327-877C-39BB3CBAEC94}" presName="arrow" presStyleLbl="node1" presStyleIdx="2" presStyleCnt="3" custScaleX="100000" custScaleY="95862" custLinFactNeighborX="-847" custLinFactNeighborY="-68"/>
      <dgm:spPr/>
      <dgm:t>
        <a:bodyPr/>
        <a:lstStyle/>
        <a:p>
          <a:endParaRPr lang="ru-RU"/>
        </a:p>
      </dgm:t>
    </dgm:pt>
    <dgm:pt modelId="{E57D1592-0612-4085-B976-FAA2B87CC5B3}" type="pres">
      <dgm:prSet presAssocID="{70F9036D-E0BF-4327-877C-39BB3CBAEC94}" presName="descendantArrow" presStyleCnt="0"/>
      <dgm:spPr/>
    </dgm:pt>
    <dgm:pt modelId="{8044DBFE-B502-4882-9620-EBB26789E918}" type="pres">
      <dgm:prSet presAssocID="{1DBE1327-2CE8-4305-A567-3CE8671702A9}" presName="childTextArrow" presStyleLbl="fgAccFollowNode1" presStyleIdx="4" presStyleCnt="8" custScaleX="75057" custScaleY="10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96AEF-F5F6-4BB9-A5DB-2EA0DBB69BF5}" type="pres">
      <dgm:prSet presAssocID="{8A117F1E-8CF0-4501-9167-FBF269255DEC}" presName="childTextArrow" presStyleLbl="fgAccFollowNode1" presStyleIdx="5" presStyleCnt="8" custScaleX="96549" custScaleY="10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20E9F-10CD-4703-A6A2-FB17A92C21B2}" type="pres">
      <dgm:prSet presAssocID="{40FE6B94-C6F3-4E40-AD9E-B98024507762}" presName="childTextArrow" presStyleLbl="fgAccFollowNode1" presStyleIdx="6" presStyleCnt="8" custScaleX="91260" custScaleY="98360" custLinFactNeighborX="308" custLinFactNeighborY="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0EB25-B594-4A63-BAAA-12A784514CB6}" type="pres">
      <dgm:prSet presAssocID="{652295CE-A684-42EB-8D44-5DF8F66ACE54}" presName="childTextArrow" presStyleLbl="fgAccFollowNode1" presStyleIdx="7" presStyleCnt="8" custScaleX="80961" custScaleY="10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CE1A7-E20F-4250-9CF2-59EEF5AB6EA6}" srcId="{F8FE21C7-8029-4923-A356-7A9F86006B17}" destId="{7B38FA44-6144-455E-A8F2-08B152DF25AA}" srcOrd="1" destOrd="0" parTransId="{E2702639-D837-47E6-B75F-4121022DD3BD}" sibTransId="{D14A056B-72AE-49BB-A197-FB8EA66BCCD5}"/>
    <dgm:cxn modelId="{A6E02910-3C36-43E4-A387-375C1051E405}" type="presOf" srcId="{E568FE77-15E2-4833-944E-A8B15A7900AE}" destId="{A5E3E0D5-9A15-4466-B89F-7A937E8BBB69}" srcOrd="0" destOrd="0" presId="urn:microsoft.com/office/officeart/2005/8/layout/process4"/>
    <dgm:cxn modelId="{75E2EDF8-C4D5-454E-AE09-C358C4E935F9}" type="presOf" srcId="{40FE6B94-C6F3-4E40-AD9E-B98024507762}" destId="{37920E9F-10CD-4703-A6A2-FB17A92C21B2}" srcOrd="0" destOrd="0" presId="urn:microsoft.com/office/officeart/2005/8/layout/process4"/>
    <dgm:cxn modelId="{77B0D640-0781-4AFF-AEBD-20A74744E3CD}" type="presOf" srcId="{7B38FA44-6144-455E-A8F2-08B152DF25AA}" destId="{348CDCB8-C62E-4490-80A6-98BA3A9CBE8D}" srcOrd="0" destOrd="0" presId="urn:microsoft.com/office/officeart/2005/8/layout/process4"/>
    <dgm:cxn modelId="{0041114F-020B-4608-A504-1E85EDC8F2DB}" srcId="{74A56A66-EF41-418B-BA44-38034F55ADE8}" destId="{09BEABC3-A2B8-4E60-AA11-AA7EE395ED40}" srcOrd="0" destOrd="0" parTransId="{5938C755-3040-4749-AD9C-945763623E4B}" sibTransId="{EC13BCF2-D431-4C54-8368-26825DFF60ED}"/>
    <dgm:cxn modelId="{40F6285A-1175-4958-A658-EE2F1677B953}" srcId="{70F9036D-E0BF-4327-877C-39BB3CBAEC94}" destId="{652295CE-A684-42EB-8D44-5DF8F66ACE54}" srcOrd="3" destOrd="0" parTransId="{DA929CB5-CEBA-45F2-870B-F8DF564A87E5}" sibTransId="{C4F40E3A-D234-4FFE-868F-99D63B89D871}"/>
    <dgm:cxn modelId="{FC3DB244-E478-4E76-8C79-9D5AFA0B0CCA}" srcId="{70F9036D-E0BF-4327-877C-39BB3CBAEC94}" destId="{8A117F1E-8CF0-4501-9167-FBF269255DEC}" srcOrd="1" destOrd="0" parTransId="{6A1E8046-139C-4E3F-910B-8BA1C7A35E0C}" sibTransId="{15648EDD-913B-4482-923E-503F78EB9EAA}"/>
    <dgm:cxn modelId="{967F30A4-45FC-4A29-AEA4-114A6322B20F}" srcId="{720BD339-661E-443F-97CC-BA67CFA3662C}" destId="{F8FE21C7-8029-4923-A356-7A9F86006B17}" srcOrd="1" destOrd="0" parTransId="{8004532A-351F-477B-B174-9B2F635F8D76}" sibTransId="{C53DCC37-1E7C-4469-A397-1FE86BB6C58B}"/>
    <dgm:cxn modelId="{85A8905F-8B89-4453-BE89-0F81E19C1D74}" srcId="{720BD339-661E-443F-97CC-BA67CFA3662C}" destId="{74A56A66-EF41-418B-BA44-38034F55ADE8}" srcOrd="2" destOrd="0" parTransId="{955B5A1A-F99E-47B8-82E7-007BB16D22A5}" sibTransId="{76E7748E-0F15-4D4C-9DF5-8B956D33678A}"/>
    <dgm:cxn modelId="{FFFD9A08-C423-45A0-82FE-5A81A5BF88AD}" type="presOf" srcId="{720BD339-661E-443F-97CC-BA67CFA3662C}" destId="{4506D4F6-C188-4D43-8042-AD114DBFEA25}" srcOrd="0" destOrd="0" presId="urn:microsoft.com/office/officeart/2005/8/layout/process4"/>
    <dgm:cxn modelId="{069E3BDD-9D9E-47A1-A498-7DB584D56E4B}" type="presOf" srcId="{70F9036D-E0BF-4327-877C-39BB3CBAEC94}" destId="{0598D4FD-C3C1-43C2-BEA2-0036B8F4D7E2}" srcOrd="0" destOrd="0" presId="urn:microsoft.com/office/officeart/2005/8/layout/process4"/>
    <dgm:cxn modelId="{5E69798E-C659-4EE3-9691-89D63594BA82}" type="presOf" srcId="{652295CE-A684-42EB-8D44-5DF8F66ACE54}" destId="{0EB0EB25-B594-4A63-BAAA-12A784514CB6}" srcOrd="0" destOrd="0" presId="urn:microsoft.com/office/officeart/2005/8/layout/process4"/>
    <dgm:cxn modelId="{A6A5A0D9-85E7-4048-B280-54A8FDA2520A}" type="presOf" srcId="{1DBE1327-2CE8-4305-A567-3CE8671702A9}" destId="{8044DBFE-B502-4882-9620-EBB26789E918}" srcOrd="0" destOrd="0" presId="urn:microsoft.com/office/officeart/2005/8/layout/process4"/>
    <dgm:cxn modelId="{D386DA6A-D90B-4F97-BFEC-767A37696EA4}" type="presOf" srcId="{F8FE21C7-8029-4923-A356-7A9F86006B17}" destId="{F5BA8C14-EA62-4EDF-8987-CB07142B5D4B}" srcOrd="0" destOrd="0" presId="urn:microsoft.com/office/officeart/2005/8/layout/process4"/>
    <dgm:cxn modelId="{97E97573-306F-4CC0-A58A-CEC7EF343C0C}" type="presOf" srcId="{8A117F1E-8CF0-4501-9167-FBF269255DEC}" destId="{79596AEF-F5F6-4BB9-A5DB-2EA0DBB69BF5}" srcOrd="0" destOrd="0" presId="urn:microsoft.com/office/officeart/2005/8/layout/process4"/>
    <dgm:cxn modelId="{CD2CDCDD-AEAC-4546-BF46-15E981ECC4DB}" srcId="{720BD339-661E-443F-97CC-BA67CFA3662C}" destId="{70F9036D-E0BF-4327-877C-39BB3CBAEC94}" srcOrd="0" destOrd="0" parTransId="{D8019632-D83B-40E7-8B74-89417868E27A}" sibTransId="{35D2AD93-5BA6-46D6-8B91-A89F013CF38C}"/>
    <dgm:cxn modelId="{80455533-AED8-4A0B-A78F-1ACD3EDEA924}" type="presOf" srcId="{F8FE21C7-8029-4923-A356-7A9F86006B17}" destId="{C864E945-D685-431B-82A8-62A6C694C7D5}" srcOrd="1" destOrd="0" presId="urn:microsoft.com/office/officeart/2005/8/layout/process4"/>
    <dgm:cxn modelId="{5567CE57-BB73-49F0-A8BA-52108C7E5AA6}" type="presOf" srcId="{74A56A66-EF41-418B-BA44-38034F55ADE8}" destId="{6B1A3854-4EE7-48BA-8153-ECC2A23D8C56}" srcOrd="0" destOrd="0" presId="urn:microsoft.com/office/officeart/2005/8/layout/process4"/>
    <dgm:cxn modelId="{6F148388-3DF4-4E7B-B66F-777518AF4130}" type="presOf" srcId="{70F9036D-E0BF-4327-877C-39BB3CBAEC94}" destId="{EA42B5F5-D869-4141-9537-DDCD1EFDC745}" srcOrd="1" destOrd="0" presId="urn:microsoft.com/office/officeart/2005/8/layout/process4"/>
    <dgm:cxn modelId="{0A39ADAF-AE68-4533-84CF-68314B129DED}" type="presOf" srcId="{74A56A66-EF41-418B-BA44-38034F55ADE8}" destId="{AEA742F1-FD26-4F3B-B8CB-4720FC3AAC64}" srcOrd="1" destOrd="0" presId="urn:microsoft.com/office/officeart/2005/8/layout/process4"/>
    <dgm:cxn modelId="{4BFE0041-E76E-4F22-AEEC-FB4B48F04F35}" srcId="{74A56A66-EF41-418B-BA44-38034F55ADE8}" destId="{73D27230-7CEB-462C-8265-5442C0277C4F}" srcOrd="1" destOrd="0" parTransId="{763D26B5-678D-4DD2-A32A-46F24CB91BAE}" sibTransId="{E85EF464-CD51-4D7D-AB15-D9CD79BFAB48}"/>
    <dgm:cxn modelId="{7B05F583-8C48-4761-8108-0F390A251728}" type="presOf" srcId="{09BEABC3-A2B8-4E60-AA11-AA7EE395ED40}" destId="{B9931A03-FC04-4338-B213-DB1C548A88B9}" srcOrd="0" destOrd="0" presId="urn:microsoft.com/office/officeart/2005/8/layout/process4"/>
    <dgm:cxn modelId="{2771362B-C7C9-4453-97DE-6F65AF434454}" type="presOf" srcId="{73D27230-7CEB-462C-8265-5442C0277C4F}" destId="{DE8BCB32-717C-4D4C-B1E8-D6AFE3E225B6}" srcOrd="0" destOrd="0" presId="urn:microsoft.com/office/officeart/2005/8/layout/process4"/>
    <dgm:cxn modelId="{FF561AA1-ABDA-4B8E-8E67-988391FCEB46}" srcId="{F8FE21C7-8029-4923-A356-7A9F86006B17}" destId="{E568FE77-15E2-4833-944E-A8B15A7900AE}" srcOrd="0" destOrd="0" parTransId="{EA3D13FB-4152-4AC0-90CF-4AC5EF21C7B4}" sibTransId="{BFC4654A-5476-462D-8F2A-56257D03E07A}"/>
    <dgm:cxn modelId="{C45DA4BA-6F53-4A06-B8EE-9EE5C1A55942}" srcId="{70F9036D-E0BF-4327-877C-39BB3CBAEC94}" destId="{1DBE1327-2CE8-4305-A567-3CE8671702A9}" srcOrd="0" destOrd="0" parTransId="{E41BA721-284E-4223-A36C-29E8E1CF2AEA}" sibTransId="{05860676-199B-4EFE-BBE0-A67EC4114FE4}"/>
    <dgm:cxn modelId="{92FDC198-FAD8-4E58-801F-FA15FE296170}" srcId="{70F9036D-E0BF-4327-877C-39BB3CBAEC94}" destId="{40FE6B94-C6F3-4E40-AD9E-B98024507762}" srcOrd="2" destOrd="0" parTransId="{B72BF1C8-97B5-493B-87DF-6028273E3DDF}" sibTransId="{6B474CA2-4B11-45A9-9F84-0513F61F3D90}"/>
    <dgm:cxn modelId="{5DFB2FB2-D645-4846-A13C-283B95CC6D76}" type="presParOf" srcId="{4506D4F6-C188-4D43-8042-AD114DBFEA25}" destId="{F1D26C02-420D-4594-A766-01B9931B6BEC}" srcOrd="0" destOrd="0" presId="urn:microsoft.com/office/officeart/2005/8/layout/process4"/>
    <dgm:cxn modelId="{800DBBFB-C8C6-493A-988E-504BB7004E47}" type="presParOf" srcId="{F1D26C02-420D-4594-A766-01B9931B6BEC}" destId="{6B1A3854-4EE7-48BA-8153-ECC2A23D8C56}" srcOrd="0" destOrd="0" presId="urn:microsoft.com/office/officeart/2005/8/layout/process4"/>
    <dgm:cxn modelId="{8D2C6B1F-B33D-4086-9582-CE0143E243F1}" type="presParOf" srcId="{F1D26C02-420D-4594-A766-01B9931B6BEC}" destId="{AEA742F1-FD26-4F3B-B8CB-4720FC3AAC64}" srcOrd="1" destOrd="0" presId="urn:microsoft.com/office/officeart/2005/8/layout/process4"/>
    <dgm:cxn modelId="{6D24FC94-E3D1-4842-B05B-0E9D190F6DAF}" type="presParOf" srcId="{F1D26C02-420D-4594-A766-01B9931B6BEC}" destId="{DF806023-87A0-4F69-91DE-006126CDC2A6}" srcOrd="2" destOrd="0" presId="urn:microsoft.com/office/officeart/2005/8/layout/process4"/>
    <dgm:cxn modelId="{1EFA3306-1FE7-45F2-92C2-8F414EA03E5C}" type="presParOf" srcId="{DF806023-87A0-4F69-91DE-006126CDC2A6}" destId="{B9931A03-FC04-4338-B213-DB1C548A88B9}" srcOrd="0" destOrd="0" presId="urn:microsoft.com/office/officeart/2005/8/layout/process4"/>
    <dgm:cxn modelId="{A87E823E-329C-4DA2-95B8-0AE2F7585F23}" type="presParOf" srcId="{DF806023-87A0-4F69-91DE-006126CDC2A6}" destId="{DE8BCB32-717C-4D4C-B1E8-D6AFE3E225B6}" srcOrd="1" destOrd="0" presId="urn:microsoft.com/office/officeart/2005/8/layout/process4"/>
    <dgm:cxn modelId="{FA7D9D36-3019-460F-99CB-CAB06DDA7CD5}" type="presParOf" srcId="{4506D4F6-C188-4D43-8042-AD114DBFEA25}" destId="{7E592967-3857-4349-B48C-5594BE32AC32}" srcOrd="1" destOrd="0" presId="urn:microsoft.com/office/officeart/2005/8/layout/process4"/>
    <dgm:cxn modelId="{433CA9F5-83B6-44B0-B9FF-618D4DA57E43}" type="presParOf" srcId="{4506D4F6-C188-4D43-8042-AD114DBFEA25}" destId="{0F665428-FE8B-4C5B-9AB3-6735718EAC96}" srcOrd="2" destOrd="0" presId="urn:microsoft.com/office/officeart/2005/8/layout/process4"/>
    <dgm:cxn modelId="{68A2C513-CA3A-4925-A062-7D2B1222A0AB}" type="presParOf" srcId="{0F665428-FE8B-4C5B-9AB3-6735718EAC96}" destId="{F5BA8C14-EA62-4EDF-8987-CB07142B5D4B}" srcOrd="0" destOrd="0" presId="urn:microsoft.com/office/officeart/2005/8/layout/process4"/>
    <dgm:cxn modelId="{576125C2-796E-4098-A922-7C47D6428310}" type="presParOf" srcId="{0F665428-FE8B-4C5B-9AB3-6735718EAC96}" destId="{C864E945-D685-431B-82A8-62A6C694C7D5}" srcOrd="1" destOrd="0" presId="urn:microsoft.com/office/officeart/2005/8/layout/process4"/>
    <dgm:cxn modelId="{84570A63-D7C9-4E9D-BCD6-2CC08A15037E}" type="presParOf" srcId="{0F665428-FE8B-4C5B-9AB3-6735718EAC96}" destId="{5C54B8ED-86DF-4D28-98F3-A826E26BAC32}" srcOrd="2" destOrd="0" presId="urn:microsoft.com/office/officeart/2005/8/layout/process4"/>
    <dgm:cxn modelId="{9D2F4AAE-FDB6-40B4-B2CD-A6CC1D0CC552}" type="presParOf" srcId="{5C54B8ED-86DF-4D28-98F3-A826E26BAC32}" destId="{A5E3E0D5-9A15-4466-B89F-7A937E8BBB69}" srcOrd="0" destOrd="0" presId="urn:microsoft.com/office/officeart/2005/8/layout/process4"/>
    <dgm:cxn modelId="{3E53483B-8076-423E-9A8F-77F643F573AF}" type="presParOf" srcId="{5C54B8ED-86DF-4D28-98F3-A826E26BAC32}" destId="{348CDCB8-C62E-4490-80A6-98BA3A9CBE8D}" srcOrd="1" destOrd="0" presId="urn:microsoft.com/office/officeart/2005/8/layout/process4"/>
    <dgm:cxn modelId="{21298D29-6624-4B29-904A-233554534D18}" type="presParOf" srcId="{4506D4F6-C188-4D43-8042-AD114DBFEA25}" destId="{9BDD2212-3D22-461C-A58F-D76E71860B44}" srcOrd="3" destOrd="0" presId="urn:microsoft.com/office/officeart/2005/8/layout/process4"/>
    <dgm:cxn modelId="{0C83433F-F6F9-48B5-A5C1-BE390142E706}" type="presParOf" srcId="{4506D4F6-C188-4D43-8042-AD114DBFEA25}" destId="{6372E4F9-934E-4074-A45A-F1F3A69DA527}" srcOrd="4" destOrd="0" presId="urn:microsoft.com/office/officeart/2005/8/layout/process4"/>
    <dgm:cxn modelId="{C8359D23-ED96-4B54-A2C3-846278EAB3F6}" type="presParOf" srcId="{6372E4F9-934E-4074-A45A-F1F3A69DA527}" destId="{0598D4FD-C3C1-43C2-BEA2-0036B8F4D7E2}" srcOrd="0" destOrd="0" presId="urn:microsoft.com/office/officeart/2005/8/layout/process4"/>
    <dgm:cxn modelId="{D8D5F8F7-B459-4827-BF3B-E920FB87C75A}" type="presParOf" srcId="{6372E4F9-934E-4074-A45A-F1F3A69DA527}" destId="{EA42B5F5-D869-4141-9537-DDCD1EFDC745}" srcOrd="1" destOrd="0" presId="urn:microsoft.com/office/officeart/2005/8/layout/process4"/>
    <dgm:cxn modelId="{E07C7777-255A-41E8-B9CF-49035E24168A}" type="presParOf" srcId="{6372E4F9-934E-4074-A45A-F1F3A69DA527}" destId="{E57D1592-0612-4085-B976-FAA2B87CC5B3}" srcOrd="2" destOrd="0" presId="urn:microsoft.com/office/officeart/2005/8/layout/process4"/>
    <dgm:cxn modelId="{C4AB055D-18EC-4293-BFBC-BA8A8AC9EF79}" type="presParOf" srcId="{E57D1592-0612-4085-B976-FAA2B87CC5B3}" destId="{8044DBFE-B502-4882-9620-EBB26789E918}" srcOrd="0" destOrd="0" presId="urn:microsoft.com/office/officeart/2005/8/layout/process4"/>
    <dgm:cxn modelId="{AD1F1857-FE9F-4EB6-B43D-36666F3FAB63}" type="presParOf" srcId="{E57D1592-0612-4085-B976-FAA2B87CC5B3}" destId="{79596AEF-F5F6-4BB9-A5DB-2EA0DBB69BF5}" srcOrd="1" destOrd="0" presId="urn:microsoft.com/office/officeart/2005/8/layout/process4"/>
    <dgm:cxn modelId="{6A6CC5AB-E0AF-4B0D-AF2E-D8BA3AA3F02A}" type="presParOf" srcId="{E57D1592-0612-4085-B976-FAA2B87CC5B3}" destId="{37920E9F-10CD-4703-A6A2-FB17A92C21B2}" srcOrd="2" destOrd="0" presId="urn:microsoft.com/office/officeart/2005/8/layout/process4"/>
    <dgm:cxn modelId="{36B2B84B-3C18-4D74-8A3F-F31165C2EEDE}" type="presParOf" srcId="{E57D1592-0612-4085-B976-FAA2B87CC5B3}" destId="{0EB0EB25-B594-4A63-BAAA-12A784514CB6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B6F19F-4C2C-4C14-9545-8055107BB69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F7BF41-17E4-41AE-93D2-A2BA9D4027F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РОДИТЕЛИ</a:t>
          </a:r>
          <a:endParaRPr lang="ru-RU" b="1" dirty="0">
            <a:solidFill>
              <a:srgbClr val="002060"/>
            </a:solidFill>
          </a:endParaRPr>
        </a:p>
      </dgm:t>
    </dgm:pt>
    <dgm:pt modelId="{780D3B83-A933-4449-8032-D9F1961A2A82}" type="parTrans" cxnId="{9E0330B1-6AFD-4DE2-AF99-E654FD809DA1}">
      <dgm:prSet/>
      <dgm:spPr/>
      <dgm:t>
        <a:bodyPr/>
        <a:lstStyle/>
        <a:p>
          <a:endParaRPr lang="ru-RU"/>
        </a:p>
      </dgm:t>
    </dgm:pt>
    <dgm:pt modelId="{68738660-1222-48E7-8BE0-49DEF572AEBD}" type="sibTrans" cxnId="{9E0330B1-6AFD-4DE2-AF99-E654FD809DA1}">
      <dgm:prSet/>
      <dgm:spPr/>
      <dgm:t>
        <a:bodyPr/>
        <a:lstStyle/>
        <a:p>
          <a:endParaRPr lang="ru-RU"/>
        </a:p>
      </dgm:t>
    </dgm:pt>
    <dgm:pt modelId="{BA65E531-6D2D-4464-95AC-B91505B1676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Включение родителей воспитанников в педагогический  процесс как равноправных партнеров</a:t>
          </a:r>
          <a:r>
            <a:rPr lang="ru-RU" sz="1400" dirty="0" smtClean="0"/>
            <a:t>.</a:t>
          </a:r>
          <a:endParaRPr lang="ru-RU" sz="1400" dirty="0"/>
        </a:p>
      </dgm:t>
    </dgm:pt>
    <dgm:pt modelId="{8428F574-6503-4DB3-87A9-0689E88E9A81}" type="parTrans" cxnId="{13FF9D20-9902-4D73-8BB5-9F8B81E3870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8C30335-BADA-4D46-B5F8-1D15940BAC33}" type="sibTrans" cxnId="{13FF9D20-9902-4D73-8BB5-9F8B81E3870B}">
      <dgm:prSet/>
      <dgm:spPr/>
      <dgm:t>
        <a:bodyPr/>
        <a:lstStyle/>
        <a:p>
          <a:endParaRPr lang="ru-RU"/>
        </a:p>
      </dgm:t>
    </dgm:pt>
    <dgm:pt modelId="{82D7A4C7-0EEA-4848-AA90-0FE4099396D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Расширение    знаний родителей в эстетических и педагогических    вопросах  образования детей</a:t>
          </a:r>
          <a:endParaRPr lang="ru-RU" sz="1400" b="1" dirty="0">
            <a:solidFill>
              <a:srgbClr val="002060"/>
            </a:solidFill>
          </a:endParaRPr>
        </a:p>
      </dgm:t>
    </dgm:pt>
    <dgm:pt modelId="{B9A4A89A-3E21-4116-8FD4-2C06AB4E0429}" type="parTrans" cxnId="{5EFED8CE-41E1-4FC7-8D69-E333F0F0357A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38864FA-7037-4191-9457-57ACDA04DE83}" type="sibTrans" cxnId="{5EFED8CE-41E1-4FC7-8D69-E333F0F0357A}">
      <dgm:prSet/>
      <dgm:spPr/>
      <dgm:t>
        <a:bodyPr/>
        <a:lstStyle/>
        <a:p>
          <a:endParaRPr lang="ru-RU"/>
        </a:p>
      </dgm:t>
    </dgm:pt>
    <dgm:pt modelId="{00CC5049-B387-4F10-A2D3-1EBF7B857D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b="1" dirty="0" smtClean="0">
              <a:solidFill>
                <a:srgbClr val="002060"/>
              </a:solidFill>
            </a:rPr>
            <a:t>ДЕТИ</a:t>
          </a:r>
          <a:endParaRPr lang="ru-RU" sz="4400" b="1" dirty="0">
            <a:solidFill>
              <a:srgbClr val="002060"/>
            </a:solidFill>
          </a:endParaRPr>
        </a:p>
      </dgm:t>
    </dgm:pt>
    <dgm:pt modelId="{5844FA20-9784-4CE1-8781-A7CD71C76DFB}" type="parTrans" cxnId="{0B037C1B-70B7-4CA1-94C2-37421239084D}">
      <dgm:prSet/>
      <dgm:spPr/>
      <dgm:t>
        <a:bodyPr/>
        <a:lstStyle/>
        <a:p>
          <a:endParaRPr lang="ru-RU"/>
        </a:p>
      </dgm:t>
    </dgm:pt>
    <dgm:pt modelId="{6E58BD5E-E200-4F4C-8764-DAE8608B6976}" type="sibTrans" cxnId="{0B037C1B-70B7-4CA1-94C2-37421239084D}">
      <dgm:prSet/>
      <dgm:spPr/>
      <dgm:t>
        <a:bodyPr/>
        <a:lstStyle/>
        <a:p>
          <a:endParaRPr lang="ru-RU"/>
        </a:p>
      </dgm:t>
    </dgm:pt>
    <dgm:pt modelId="{7B63497C-F78B-46F2-A77C-4AB719A7502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Овладение практическими навыками нетрадиционной работы с бумагой.</a:t>
          </a:r>
          <a:endParaRPr lang="ru-RU" sz="1400" b="1" dirty="0">
            <a:solidFill>
              <a:srgbClr val="002060"/>
            </a:solidFill>
          </a:endParaRPr>
        </a:p>
      </dgm:t>
    </dgm:pt>
    <dgm:pt modelId="{3AA1728C-725C-42F1-AD7D-B25109A95106}" type="parTrans" cxnId="{8F4BF23E-8E3D-4621-9954-476E3368117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86BB8ED-5665-4E4C-82BD-1CF76C007869}" type="sibTrans" cxnId="{8F4BF23E-8E3D-4621-9954-476E3368117E}">
      <dgm:prSet/>
      <dgm:spPr/>
      <dgm:t>
        <a:bodyPr/>
        <a:lstStyle/>
        <a:p>
          <a:endParaRPr lang="ru-RU"/>
        </a:p>
      </dgm:t>
    </dgm:pt>
    <dgm:pt modelId="{F3233BC5-0CF4-42D3-804F-9E8CD585C0D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Овладение знаниями о качествах различного материала</a:t>
          </a:r>
          <a:endParaRPr lang="ru-RU" sz="1400" b="1" dirty="0">
            <a:solidFill>
              <a:srgbClr val="002060"/>
            </a:solidFill>
          </a:endParaRPr>
        </a:p>
      </dgm:t>
    </dgm:pt>
    <dgm:pt modelId="{E968AFBC-FD3A-41A1-9947-49D5CF7C6254}" type="parTrans" cxnId="{06B2168E-094B-47C2-A652-CE6377005E1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ECA9A82-19C0-487F-92CF-A705EDE6B608}" type="sibTrans" cxnId="{06B2168E-094B-47C2-A652-CE6377005E11}">
      <dgm:prSet/>
      <dgm:spPr/>
      <dgm:t>
        <a:bodyPr/>
        <a:lstStyle/>
        <a:p>
          <a:endParaRPr lang="ru-RU"/>
        </a:p>
      </dgm:t>
    </dgm:pt>
    <dgm:pt modelId="{BF972437-5D06-472E-8615-00177EA7AD6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Овладение пооперационными действиями</a:t>
          </a:r>
          <a:endParaRPr lang="ru-RU" sz="1400" b="1" dirty="0">
            <a:solidFill>
              <a:srgbClr val="002060"/>
            </a:solidFill>
          </a:endParaRPr>
        </a:p>
      </dgm:t>
    </dgm:pt>
    <dgm:pt modelId="{18C58D06-8BA8-4D62-9166-9FE9CD8AEEE1}" type="parTrans" cxnId="{DAFB3C43-D1D3-4DAE-92FE-4950FC6B0915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D9A6350-3716-48FF-A343-ECA5519E182E}" type="sibTrans" cxnId="{DAFB3C43-D1D3-4DAE-92FE-4950FC6B0915}">
      <dgm:prSet/>
      <dgm:spPr/>
      <dgm:t>
        <a:bodyPr/>
        <a:lstStyle/>
        <a:p>
          <a:endParaRPr lang="ru-RU"/>
        </a:p>
      </dgm:t>
    </dgm:pt>
    <dgm:pt modelId="{E9F50542-045A-4F11-9E09-E118ACFFC46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ПЕДАГОГИ</a:t>
          </a:r>
          <a:endParaRPr lang="ru-RU" b="1" dirty="0">
            <a:solidFill>
              <a:srgbClr val="002060"/>
            </a:solidFill>
          </a:endParaRPr>
        </a:p>
      </dgm:t>
    </dgm:pt>
    <dgm:pt modelId="{ABBB2717-818A-46E1-AEF6-8564F0BA1084}" type="parTrans" cxnId="{376AC46A-E134-4053-8C58-DCE19A53D223}">
      <dgm:prSet/>
      <dgm:spPr/>
      <dgm:t>
        <a:bodyPr/>
        <a:lstStyle/>
        <a:p>
          <a:endParaRPr lang="ru-RU"/>
        </a:p>
      </dgm:t>
    </dgm:pt>
    <dgm:pt modelId="{CB1796BF-5532-44C3-A601-3D2797788DC2}" type="sibTrans" cxnId="{376AC46A-E134-4053-8C58-DCE19A53D223}">
      <dgm:prSet/>
      <dgm:spPr/>
      <dgm:t>
        <a:bodyPr/>
        <a:lstStyle/>
        <a:p>
          <a:endParaRPr lang="ru-RU"/>
        </a:p>
      </dgm:t>
    </dgm:pt>
    <dgm:pt modelId="{334D7FB5-D357-4230-A7E8-0FA45143275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Осуществление дифференцированного подхода к детям, обладающим разным уровнем умений и навыков </a:t>
          </a:r>
          <a:endParaRPr lang="ru-RU" sz="1400" dirty="0"/>
        </a:p>
      </dgm:t>
    </dgm:pt>
    <dgm:pt modelId="{0E8D0826-7E2B-4C70-8AAC-B39CA0F145FD}" type="parTrans" cxnId="{C4D92564-25C4-40F2-A92F-B18FFA27ADC7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976D63A-2BFF-4E3B-8970-BA63FF0AA53B}" type="sibTrans" cxnId="{C4D92564-25C4-40F2-A92F-B18FFA27ADC7}">
      <dgm:prSet/>
      <dgm:spPr/>
      <dgm:t>
        <a:bodyPr/>
        <a:lstStyle/>
        <a:p>
          <a:endParaRPr lang="ru-RU"/>
        </a:p>
      </dgm:t>
    </dgm:pt>
    <dgm:pt modelId="{14CC414F-6C31-4923-ADB2-6DB2037589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Повышение профессионального мастерства педагогического состава</a:t>
          </a:r>
          <a:endParaRPr lang="ru-RU" sz="1400" b="1" dirty="0">
            <a:solidFill>
              <a:srgbClr val="002060"/>
            </a:solidFill>
          </a:endParaRPr>
        </a:p>
      </dgm:t>
    </dgm:pt>
    <dgm:pt modelId="{B5F5F92E-5EEC-406A-85D4-095F716BE456}" type="parTrans" cxnId="{2FE3A096-8A78-404A-9572-E7459E43070C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F5941C0-5BF3-4206-B124-DC61E03CDA50}" type="sibTrans" cxnId="{2FE3A096-8A78-404A-9572-E7459E43070C}">
      <dgm:prSet/>
      <dgm:spPr/>
      <dgm:t>
        <a:bodyPr/>
        <a:lstStyle/>
        <a:p>
          <a:endParaRPr lang="ru-RU"/>
        </a:p>
      </dgm:t>
    </dgm:pt>
    <dgm:pt modelId="{DC3FA620-CD5B-452D-BEE0-90F013DCDA5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Повышение интереса к проблеме</a:t>
          </a:r>
          <a:endParaRPr lang="ru-RU" sz="1400" b="1" dirty="0">
            <a:solidFill>
              <a:srgbClr val="002060"/>
            </a:solidFill>
          </a:endParaRPr>
        </a:p>
      </dgm:t>
    </dgm:pt>
    <dgm:pt modelId="{C2BE37E7-454B-429C-BC39-9C5042E61152}" type="parTrans" cxnId="{D4406B5F-D8D0-43A2-93EC-FDA2B2A20F92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105B5F2-5622-4CAD-ACD4-F94C2C5EB641}" type="sibTrans" cxnId="{D4406B5F-D8D0-43A2-93EC-FDA2B2A20F92}">
      <dgm:prSet/>
      <dgm:spPr/>
      <dgm:t>
        <a:bodyPr/>
        <a:lstStyle/>
        <a:p>
          <a:endParaRPr lang="ru-RU"/>
        </a:p>
      </dgm:t>
    </dgm:pt>
    <dgm:pt modelId="{BBD75A90-7218-4F21-8EC8-01FDE931209A}" type="pres">
      <dgm:prSet presAssocID="{04B6F19F-4C2C-4C14-9545-8055107BB6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2A7A8B-A40B-454A-8340-AA7F8A74B662}" type="pres">
      <dgm:prSet presAssocID="{26F7BF41-17E4-41AE-93D2-A2BA9D4027FF}" presName="root" presStyleCnt="0"/>
      <dgm:spPr/>
    </dgm:pt>
    <dgm:pt modelId="{4BEFF25F-C85E-4FFA-98DD-0A664ED62E15}" type="pres">
      <dgm:prSet presAssocID="{26F7BF41-17E4-41AE-93D2-A2BA9D4027FF}" presName="rootComposite" presStyleCnt="0"/>
      <dgm:spPr/>
    </dgm:pt>
    <dgm:pt modelId="{CD8B168F-C0B3-481D-AC53-19B4828B5AA9}" type="pres">
      <dgm:prSet presAssocID="{26F7BF41-17E4-41AE-93D2-A2BA9D4027FF}" presName="rootText" presStyleLbl="node1" presStyleIdx="0" presStyleCnt="3"/>
      <dgm:spPr/>
      <dgm:t>
        <a:bodyPr/>
        <a:lstStyle/>
        <a:p>
          <a:endParaRPr lang="ru-RU"/>
        </a:p>
      </dgm:t>
    </dgm:pt>
    <dgm:pt modelId="{F6985E64-EBE0-47A9-8810-85895379C141}" type="pres">
      <dgm:prSet presAssocID="{26F7BF41-17E4-41AE-93D2-A2BA9D4027FF}" presName="rootConnector" presStyleLbl="node1" presStyleIdx="0" presStyleCnt="3"/>
      <dgm:spPr/>
      <dgm:t>
        <a:bodyPr/>
        <a:lstStyle/>
        <a:p>
          <a:endParaRPr lang="ru-RU"/>
        </a:p>
      </dgm:t>
    </dgm:pt>
    <dgm:pt modelId="{9A6B6159-73AE-4B51-8B4A-00B1F88DA6BD}" type="pres">
      <dgm:prSet presAssocID="{26F7BF41-17E4-41AE-93D2-A2BA9D4027FF}" presName="childShape" presStyleCnt="0"/>
      <dgm:spPr/>
    </dgm:pt>
    <dgm:pt modelId="{E5A45157-FA3A-4EED-8AE4-DC26B27B8A1C}" type="pres">
      <dgm:prSet presAssocID="{8428F574-6503-4DB3-87A9-0689E88E9A81}" presName="Name13" presStyleLbl="parChTrans1D2" presStyleIdx="0" presStyleCnt="8"/>
      <dgm:spPr/>
      <dgm:t>
        <a:bodyPr/>
        <a:lstStyle/>
        <a:p>
          <a:endParaRPr lang="ru-RU"/>
        </a:p>
      </dgm:t>
    </dgm:pt>
    <dgm:pt modelId="{68AECED8-03F4-4E3C-94B1-BD5D3E216397}" type="pres">
      <dgm:prSet presAssocID="{BA65E531-6D2D-4464-95AC-B91505B16768}" presName="childText" presStyleLbl="bgAcc1" presStyleIdx="0" presStyleCnt="8" custScaleX="170467" custScaleY="155733" custLinFactNeighborX="-1519" custLinFactNeighborY="35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71A62-F658-4766-B3B3-92BCCEFEF0AA}" type="pres">
      <dgm:prSet presAssocID="{B9A4A89A-3E21-4116-8FD4-2C06AB4E0429}" presName="Name13" presStyleLbl="parChTrans1D2" presStyleIdx="1" presStyleCnt="8"/>
      <dgm:spPr/>
      <dgm:t>
        <a:bodyPr/>
        <a:lstStyle/>
        <a:p>
          <a:endParaRPr lang="ru-RU"/>
        </a:p>
      </dgm:t>
    </dgm:pt>
    <dgm:pt modelId="{4B015FF1-F7FB-4B39-8BFB-46AF962DB735}" type="pres">
      <dgm:prSet presAssocID="{82D7A4C7-0EEA-4848-AA90-0FE4099396D0}" presName="childText" presStyleLbl="bgAcc1" presStyleIdx="1" presStyleCnt="8" custScaleX="175488" custScaleY="192102" custLinFactNeighborX="-1519" custLinFactNeighborY="8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5948B-3203-4633-A718-60B9EE34B05E}" type="pres">
      <dgm:prSet presAssocID="{00CC5049-B387-4F10-A2D3-1EBF7B857D0D}" presName="root" presStyleCnt="0"/>
      <dgm:spPr/>
    </dgm:pt>
    <dgm:pt modelId="{DF63AF20-F8B1-4D06-9B84-2377EA998FFE}" type="pres">
      <dgm:prSet presAssocID="{00CC5049-B387-4F10-A2D3-1EBF7B857D0D}" presName="rootComposite" presStyleCnt="0"/>
      <dgm:spPr/>
    </dgm:pt>
    <dgm:pt modelId="{E03471D1-4798-4B0D-8A20-ECD39D9084F6}" type="pres">
      <dgm:prSet presAssocID="{00CC5049-B387-4F10-A2D3-1EBF7B857D0D}" presName="rootText" presStyleLbl="node1" presStyleIdx="1" presStyleCnt="3" custScaleX="138672" custScaleY="149640"/>
      <dgm:spPr/>
      <dgm:t>
        <a:bodyPr/>
        <a:lstStyle/>
        <a:p>
          <a:endParaRPr lang="ru-RU"/>
        </a:p>
      </dgm:t>
    </dgm:pt>
    <dgm:pt modelId="{D591B55E-8394-420C-81D1-0042A1DD4EC7}" type="pres">
      <dgm:prSet presAssocID="{00CC5049-B387-4F10-A2D3-1EBF7B857D0D}" presName="rootConnector" presStyleLbl="node1" presStyleIdx="1" presStyleCnt="3"/>
      <dgm:spPr/>
      <dgm:t>
        <a:bodyPr/>
        <a:lstStyle/>
        <a:p>
          <a:endParaRPr lang="ru-RU"/>
        </a:p>
      </dgm:t>
    </dgm:pt>
    <dgm:pt modelId="{4EF8EC18-285D-446D-BBC0-14F171C98BB4}" type="pres">
      <dgm:prSet presAssocID="{00CC5049-B387-4F10-A2D3-1EBF7B857D0D}" presName="childShape" presStyleCnt="0"/>
      <dgm:spPr/>
    </dgm:pt>
    <dgm:pt modelId="{893187F4-FFAB-438A-8B2D-D6FD9BA88C36}" type="pres">
      <dgm:prSet presAssocID="{3AA1728C-725C-42F1-AD7D-B25109A95106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5B2A90B-242B-4976-A027-C820C172336A}" type="pres">
      <dgm:prSet presAssocID="{7B63497C-F78B-46F2-A77C-4AB719A75027}" presName="childText" presStyleLbl="bgAcc1" presStyleIdx="2" presStyleCnt="8" custScaleX="191676" custScaleY="133718" custLinFactY="26569" custLinFactNeighborX="53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910D3-ED25-45F9-8335-93DEC9B292EA}" type="pres">
      <dgm:prSet presAssocID="{E968AFBC-FD3A-41A1-9947-49D5CF7C6254}" presName="Name13" presStyleLbl="parChTrans1D2" presStyleIdx="3" presStyleCnt="8"/>
      <dgm:spPr/>
      <dgm:t>
        <a:bodyPr/>
        <a:lstStyle/>
        <a:p>
          <a:endParaRPr lang="ru-RU"/>
        </a:p>
      </dgm:t>
    </dgm:pt>
    <dgm:pt modelId="{7B30739B-7894-41DE-8D4F-43984EAF758E}" type="pres">
      <dgm:prSet presAssocID="{F3233BC5-0CF4-42D3-804F-9E8CD585C0DE}" presName="childText" presStyleLbl="bgAcc1" presStyleIdx="3" presStyleCnt="8" custScaleX="172644" custScaleY="107245" custLinFactY="-61390" custLinFactNeighborX="53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CFC32-3AC6-4E48-A926-2385FC94C5A9}" type="pres">
      <dgm:prSet presAssocID="{18C58D06-8BA8-4D62-9166-9FE9CD8AEEE1}" presName="Name13" presStyleLbl="parChTrans1D2" presStyleIdx="4" presStyleCnt="8"/>
      <dgm:spPr/>
      <dgm:t>
        <a:bodyPr/>
        <a:lstStyle/>
        <a:p>
          <a:endParaRPr lang="ru-RU"/>
        </a:p>
      </dgm:t>
    </dgm:pt>
    <dgm:pt modelId="{746AC723-EB82-45BC-95A5-97F7D2D4FD27}" type="pres">
      <dgm:prSet presAssocID="{BF972437-5D06-472E-8615-00177EA7AD6D}" presName="childText" presStyleLbl="bgAcc1" presStyleIdx="4" presStyleCnt="8" custScaleX="197887" custScaleY="100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B29DE-2AE0-4B76-8D13-7DE03FD37405}" type="pres">
      <dgm:prSet presAssocID="{E9F50542-045A-4F11-9E09-E118ACFFC466}" presName="root" presStyleCnt="0"/>
      <dgm:spPr/>
    </dgm:pt>
    <dgm:pt modelId="{7921EA00-7BAE-4949-B232-A72A51388B7E}" type="pres">
      <dgm:prSet presAssocID="{E9F50542-045A-4F11-9E09-E118ACFFC466}" presName="rootComposite" presStyleCnt="0"/>
      <dgm:spPr/>
    </dgm:pt>
    <dgm:pt modelId="{DDA41FE3-31A6-40A6-AB08-04C6E774F68D}" type="pres">
      <dgm:prSet presAssocID="{E9F50542-045A-4F11-9E09-E118ACFFC466}" presName="rootText" presStyleLbl="node1" presStyleIdx="2" presStyleCnt="3" custLinFactNeighborX="-1391" custLinFactNeighborY="19"/>
      <dgm:spPr/>
      <dgm:t>
        <a:bodyPr/>
        <a:lstStyle/>
        <a:p>
          <a:endParaRPr lang="ru-RU"/>
        </a:p>
      </dgm:t>
    </dgm:pt>
    <dgm:pt modelId="{443639DE-9E6A-4865-BB5F-5C683B133F45}" type="pres">
      <dgm:prSet presAssocID="{E9F50542-045A-4F11-9E09-E118ACFFC466}" presName="rootConnector" presStyleLbl="node1" presStyleIdx="2" presStyleCnt="3"/>
      <dgm:spPr/>
      <dgm:t>
        <a:bodyPr/>
        <a:lstStyle/>
        <a:p>
          <a:endParaRPr lang="ru-RU"/>
        </a:p>
      </dgm:t>
    </dgm:pt>
    <dgm:pt modelId="{408E9AC7-A35B-4806-B2C6-BCCD3D2C0A74}" type="pres">
      <dgm:prSet presAssocID="{E9F50542-045A-4F11-9E09-E118ACFFC466}" presName="childShape" presStyleCnt="0"/>
      <dgm:spPr/>
    </dgm:pt>
    <dgm:pt modelId="{F215831A-C63F-4940-81F0-8235921EA155}" type="pres">
      <dgm:prSet presAssocID="{0E8D0826-7E2B-4C70-8AAC-B39CA0F145F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FEC6D513-6FDD-458A-8FED-970A91FC1188}" type="pres">
      <dgm:prSet presAssocID="{334D7FB5-D357-4230-A7E8-0FA451432750}" presName="childText" presStyleLbl="bgAcc1" presStyleIdx="5" presStyleCnt="8" custScaleX="179857" custScaleY="15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F60B1-ACCA-4145-9C1A-D94B503C2747}" type="pres">
      <dgm:prSet presAssocID="{B5F5F92E-5EEC-406A-85D4-095F716BE456}" presName="Name13" presStyleLbl="parChTrans1D2" presStyleIdx="6" presStyleCnt="8"/>
      <dgm:spPr/>
      <dgm:t>
        <a:bodyPr/>
        <a:lstStyle/>
        <a:p>
          <a:endParaRPr lang="ru-RU"/>
        </a:p>
      </dgm:t>
    </dgm:pt>
    <dgm:pt modelId="{434B5217-B65E-439E-A6CE-BCAB9805DDB8}" type="pres">
      <dgm:prSet presAssocID="{14CC414F-6C31-4923-ADB2-6DB20375899F}" presName="childText" presStyleLbl="bgAcc1" presStyleIdx="6" presStyleCnt="8" custScaleX="170735" custScaleY="107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C775B-FBBC-49E0-9833-0F6418ECA56F}" type="pres">
      <dgm:prSet presAssocID="{C2BE37E7-454B-429C-BC39-9C5042E61152}" presName="Name13" presStyleLbl="parChTrans1D2" presStyleIdx="7" presStyleCnt="8"/>
      <dgm:spPr/>
      <dgm:t>
        <a:bodyPr/>
        <a:lstStyle/>
        <a:p>
          <a:endParaRPr lang="ru-RU"/>
        </a:p>
      </dgm:t>
    </dgm:pt>
    <dgm:pt modelId="{D61DFBA6-5CBE-4DC7-9EC3-EA0A53198382}" type="pres">
      <dgm:prSet presAssocID="{DC3FA620-CD5B-452D-BEE0-90F013DCDA57}" presName="childText" presStyleLbl="bgAcc1" presStyleIdx="7" presStyleCnt="8" custScaleX="171920" custScaleY="116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AC46A-E134-4053-8C58-DCE19A53D223}" srcId="{04B6F19F-4C2C-4C14-9545-8055107BB697}" destId="{E9F50542-045A-4F11-9E09-E118ACFFC466}" srcOrd="2" destOrd="0" parTransId="{ABBB2717-818A-46E1-AEF6-8564F0BA1084}" sibTransId="{CB1796BF-5532-44C3-A601-3D2797788DC2}"/>
    <dgm:cxn modelId="{D4406B5F-D8D0-43A2-93EC-FDA2B2A20F92}" srcId="{E9F50542-045A-4F11-9E09-E118ACFFC466}" destId="{DC3FA620-CD5B-452D-BEE0-90F013DCDA57}" srcOrd="2" destOrd="0" parTransId="{C2BE37E7-454B-429C-BC39-9C5042E61152}" sibTransId="{8105B5F2-5622-4CAD-ACD4-F94C2C5EB641}"/>
    <dgm:cxn modelId="{AF61A9BC-CAA0-4EE1-AE3B-DC878C266E33}" type="presOf" srcId="{0E8D0826-7E2B-4C70-8AAC-B39CA0F145FD}" destId="{F215831A-C63F-4940-81F0-8235921EA155}" srcOrd="0" destOrd="0" presId="urn:microsoft.com/office/officeart/2005/8/layout/hierarchy3"/>
    <dgm:cxn modelId="{B5BCC3CB-C69F-4EE5-8CBD-12E94143B052}" type="presOf" srcId="{E9F50542-045A-4F11-9E09-E118ACFFC466}" destId="{443639DE-9E6A-4865-BB5F-5C683B133F45}" srcOrd="1" destOrd="0" presId="urn:microsoft.com/office/officeart/2005/8/layout/hierarchy3"/>
    <dgm:cxn modelId="{F5FA06C0-1D6A-469F-9753-9108B5B82092}" type="presOf" srcId="{C2BE37E7-454B-429C-BC39-9C5042E61152}" destId="{B47C775B-FBBC-49E0-9833-0F6418ECA56F}" srcOrd="0" destOrd="0" presId="urn:microsoft.com/office/officeart/2005/8/layout/hierarchy3"/>
    <dgm:cxn modelId="{9283E26C-C2A7-4923-AD48-251006C95C04}" type="presOf" srcId="{E968AFBC-FD3A-41A1-9947-49D5CF7C6254}" destId="{733910D3-ED25-45F9-8335-93DEC9B292EA}" srcOrd="0" destOrd="0" presId="urn:microsoft.com/office/officeart/2005/8/layout/hierarchy3"/>
    <dgm:cxn modelId="{4397220F-0647-47DD-82EB-42863740610C}" type="presOf" srcId="{04B6F19F-4C2C-4C14-9545-8055107BB697}" destId="{BBD75A90-7218-4F21-8EC8-01FDE931209A}" srcOrd="0" destOrd="0" presId="urn:microsoft.com/office/officeart/2005/8/layout/hierarchy3"/>
    <dgm:cxn modelId="{E3D778A2-187E-442C-887C-122F5B0E8837}" type="presOf" srcId="{BF972437-5D06-472E-8615-00177EA7AD6D}" destId="{746AC723-EB82-45BC-95A5-97F7D2D4FD27}" srcOrd="0" destOrd="0" presId="urn:microsoft.com/office/officeart/2005/8/layout/hierarchy3"/>
    <dgm:cxn modelId="{C4D92564-25C4-40F2-A92F-B18FFA27ADC7}" srcId="{E9F50542-045A-4F11-9E09-E118ACFFC466}" destId="{334D7FB5-D357-4230-A7E8-0FA451432750}" srcOrd="0" destOrd="0" parTransId="{0E8D0826-7E2B-4C70-8AAC-B39CA0F145FD}" sibTransId="{6976D63A-2BFF-4E3B-8970-BA63FF0AA53B}"/>
    <dgm:cxn modelId="{CB8A7EA3-3656-4B29-9E2F-41CF6898CD84}" type="presOf" srcId="{18C58D06-8BA8-4D62-9166-9FE9CD8AEEE1}" destId="{C34CFC32-3AC6-4E48-A926-2385FC94C5A9}" srcOrd="0" destOrd="0" presId="urn:microsoft.com/office/officeart/2005/8/layout/hierarchy3"/>
    <dgm:cxn modelId="{BDD978F5-1CA5-42EB-81E9-040B9DDEEF41}" type="presOf" srcId="{F3233BC5-0CF4-42D3-804F-9E8CD585C0DE}" destId="{7B30739B-7894-41DE-8D4F-43984EAF758E}" srcOrd="0" destOrd="0" presId="urn:microsoft.com/office/officeart/2005/8/layout/hierarchy3"/>
    <dgm:cxn modelId="{A8660492-E278-45A3-BCB2-DA0A9095449F}" type="presOf" srcId="{B5F5F92E-5EEC-406A-85D4-095F716BE456}" destId="{B15F60B1-ACCA-4145-9C1A-D94B503C2747}" srcOrd="0" destOrd="0" presId="urn:microsoft.com/office/officeart/2005/8/layout/hierarchy3"/>
    <dgm:cxn modelId="{E7FF27FD-FC96-422C-AB14-05CDA2947ABD}" type="presOf" srcId="{3AA1728C-725C-42F1-AD7D-B25109A95106}" destId="{893187F4-FFAB-438A-8B2D-D6FD9BA88C36}" srcOrd="0" destOrd="0" presId="urn:microsoft.com/office/officeart/2005/8/layout/hierarchy3"/>
    <dgm:cxn modelId="{2DC518D5-13D2-481E-B64B-B426C29126CE}" type="presOf" srcId="{334D7FB5-D357-4230-A7E8-0FA451432750}" destId="{FEC6D513-6FDD-458A-8FED-970A91FC1188}" srcOrd="0" destOrd="0" presId="urn:microsoft.com/office/officeart/2005/8/layout/hierarchy3"/>
    <dgm:cxn modelId="{C2D6E066-70B2-4DC1-BC8C-9F65F7A032B4}" type="presOf" srcId="{26F7BF41-17E4-41AE-93D2-A2BA9D4027FF}" destId="{CD8B168F-C0B3-481D-AC53-19B4828B5AA9}" srcOrd="0" destOrd="0" presId="urn:microsoft.com/office/officeart/2005/8/layout/hierarchy3"/>
    <dgm:cxn modelId="{13FF9D20-9902-4D73-8BB5-9F8B81E3870B}" srcId="{26F7BF41-17E4-41AE-93D2-A2BA9D4027FF}" destId="{BA65E531-6D2D-4464-95AC-B91505B16768}" srcOrd="0" destOrd="0" parTransId="{8428F574-6503-4DB3-87A9-0689E88E9A81}" sibTransId="{E8C30335-BADA-4D46-B5F8-1D15940BAC33}"/>
    <dgm:cxn modelId="{BC5FCE91-1BD6-442A-8908-8CF8909CE5A7}" type="presOf" srcId="{BA65E531-6D2D-4464-95AC-B91505B16768}" destId="{68AECED8-03F4-4E3C-94B1-BD5D3E216397}" srcOrd="0" destOrd="0" presId="urn:microsoft.com/office/officeart/2005/8/layout/hierarchy3"/>
    <dgm:cxn modelId="{731B436B-88CF-4706-86C7-630212E7618A}" type="presOf" srcId="{E9F50542-045A-4F11-9E09-E118ACFFC466}" destId="{DDA41FE3-31A6-40A6-AB08-04C6E774F68D}" srcOrd="0" destOrd="0" presId="urn:microsoft.com/office/officeart/2005/8/layout/hierarchy3"/>
    <dgm:cxn modelId="{AAAB2872-3A8E-4A00-B4F1-C07C7CE913B7}" type="presOf" srcId="{14CC414F-6C31-4923-ADB2-6DB20375899F}" destId="{434B5217-B65E-439E-A6CE-BCAB9805DDB8}" srcOrd="0" destOrd="0" presId="urn:microsoft.com/office/officeart/2005/8/layout/hierarchy3"/>
    <dgm:cxn modelId="{98325401-A2FF-4CBE-9C29-E201ACAA880B}" type="presOf" srcId="{8428F574-6503-4DB3-87A9-0689E88E9A81}" destId="{E5A45157-FA3A-4EED-8AE4-DC26B27B8A1C}" srcOrd="0" destOrd="0" presId="urn:microsoft.com/office/officeart/2005/8/layout/hierarchy3"/>
    <dgm:cxn modelId="{5EFED8CE-41E1-4FC7-8D69-E333F0F0357A}" srcId="{26F7BF41-17E4-41AE-93D2-A2BA9D4027FF}" destId="{82D7A4C7-0EEA-4848-AA90-0FE4099396D0}" srcOrd="1" destOrd="0" parTransId="{B9A4A89A-3E21-4116-8FD4-2C06AB4E0429}" sibTransId="{738864FA-7037-4191-9457-57ACDA04DE83}"/>
    <dgm:cxn modelId="{DAFB3C43-D1D3-4DAE-92FE-4950FC6B0915}" srcId="{00CC5049-B387-4F10-A2D3-1EBF7B857D0D}" destId="{BF972437-5D06-472E-8615-00177EA7AD6D}" srcOrd="2" destOrd="0" parTransId="{18C58D06-8BA8-4D62-9166-9FE9CD8AEEE1}" sibTransId="{4D9A6350-3716-48FF-A343-ECA5519E182E}"/>
    <dgm:cxn modelId="{597979CD-EC6A-4380-8749-1CC0E759E2BE}" type="presOf" srcId="{26F7BF41-17E4-41AE-93D2-A2BA9D4027FF}" destId="{F6985E64-EBE0-47A9-8810-85895379C141}" srcOrd="1" destOrd="0" presId="urn:microsoft.com/office/officeart/2005/8/layout/hierarchy3"/>
    <dgm:cxn modelId="{8F4BF23E-8E3D-4621-9954-476E3368117E}" srcId="{00CC5049-B387-4F10-A2D3-1EBF7B857D0D}" destId="{7B63497C-F78B-46F2-A77C-4AB719A75027}" srcOrd="0" destOrd="0" parTransId="{3AA1728C-725C-42F1-AD7D-B25109A95106}" sibTransId="{286BB8ED-5665-4E4C-82BD-1CF76C007869}"/>
    <dgm:cxn modelId="{2FE3A096-8A78-404A-9572-E7459E43070C}" srcId="{E9F50542-045A-4F11-9E09-E118ACFFC466}" destId="{14CC414F-6C31-4923-ADB2-6DB20375899F}" srcOrd="1" destOrd="0" parTransId="{B5F5F92E-5EEC-406A-85D4-095F716BE456}" sibTransId="{FF5941C0-5BF3-4206-B124-DC61E03CDA50}"/>
    <dgm:cxn modelId="{176AA3CB-2F8D-4A7E-B5B2-57CD78FA4D03}" type="presOf" srcId="{00CC5049-B387-4F10-A2D3-1EBF7B857D0D}" destId="{D591B55E-8394-420C-81D1-0042A1DD4EC7}" srcOrd="1" destOrd="0" presId="urn:microsoft.com/office/officeart/2005/8/layout/hierarchy3"/>
    <dgm:cxn modelId="{63EF10BA-A5D2-4F2D-8FA0-4142D9D2FA72}" type="presOf" srcId="{82D7A4C7-0EEA-4848-AA90-0FE4099396D0}" destId="{4B015FF1-F7FB-4B39-8BFB-46AF962DB735}" srcOrd="0" destOrd="0" presId="urn:microsoft.com/office/officeart/2005/8/layout/hierarchy3"/>
    <dgm:cxn modelId="{0B037C1B-70B7-4CA1-94C2-37421239084D}" srcId="{04B6F19F-4C2C-4C14-9545-8055107BB697}" destId="{00CC5049-B387-4F10-A2D3-1EBF7B857D0D}" srcOrd="1" destOrd="0" parTransId="{5844FA20-9784-4CE1-8781-A7CD71C76DFB}" sibTransId="{6E58BD5E-E200-4F4C-8764-DAE8608B6976}"/>
    <dgm:cxn modelId="{80FFF57F-87D8-491F-8360-16C2D5E42E92}" type="presOf" srcId="{7B63497C-F78B-46F2-A77C-4AB719A75027}" destId="{25B2A90B-242B-4976-A027-C820C172336A}" srcOrd="0" destOrd="0" presId="urn:microsoft.com/office/officeart/2005/8/layout/hierarchy3"/>
    <dgm:cxn modelId="{9E0330B1-6AFD-4DE2-AF99-E654FD809DA1}" srcId="{04B6F19F-4C2C-4C14-9545-8055107BB697}" destId="{26F7BF41-17E4-41AE-93D2-A2BA9D4027FF}" srcOrd="0" destOrd="0" parTransId="{780D3B83-A933-4449-8032-D9F1961A2A82}" sibTransId="{68738660-1222-48E7-8BE0-49DEF572AEBD}"/>
    <dgm:cxn modelId="{06B2168E-094B-47C2-A652-CE6377005E11}" srcId="{00CC5049-B387-4F10-A2D3-1EBF7B857D0D}" destId="{F3233BC5-0CF4-42D3-804F-9E8CD585C0DE}" srcOrd="1" destOrd="0" parTransId="{E968AFBC-FD3A-41A1-9947-49D5CF7C6254}" sibTransId="{EECA9A82-19C0-487F-92CF-A705EDE6B608}"/>
    <dgm:cxn modelId="{8405CCE7-6796-4F03-8BF3-5A3FE46E6E28}" type="presOf" srcId="{DC3FA620-CD5B-452D-BEE0-90F013DCDA57}" destId="{D61DFBA6-5CBE-4DC7-9EC3-EA0A53198382}" srcOrd="0" destOrd="0" presId="urn:microsoft.com/office/officeart/2005/8/layout/hierarchy3"/>
    <dgm:cxn modelId="{0A26A32C-3518-48F9-A0A1-35713046AEEB}" type="presOf" srcId="{B9A4A89A-3E21-4116-8FD4-2C06AB4E0429}" destId="{24271A62-F658-4766-B3B3-92BCCEFEF0AA}" srcOrd="0" destOrd="0" presId="urn:microsoft.com/office/officeart/2005/8/layout/hierarchy3"/>
    <dgm:cxn modelId="{7D736933-049E-4745-A02C-05E45C7AF5F9}" type="presOf" srcId="{00CC5049-B387-4F10-A2D3-1EBF7B857D0D}" destId="{E03471D1-4798-4B0D-8A20-ECD39D9084F6}" srcOrd="0" destOrd="0" presId="urn:microsoft.com/office/officeart/2005/8/layout/hierarchy3"/>
    <dgm:cxn modelId="{3EBF0B67-36C3-481D-B47E-6DD4607547D0}" type="presParOf" srcId="{BBD75A90-7218-4F21-8EC8-01FDE931209A}" destId="{2B2A7A8B-A40B-454A-8340-AA7F8A74B662}" srcOrd="0" destOrd="0" presId="urn:microsoft.com/office/officeart/2005/8/layout/hierarchy3"/>
    <dgm:cxn modelId="{1671E1AB-9465-4BBF-A566-144812B7738F}" type="presParOf" srcId="{2B2A7A8B-A40B-454A-8340-AA7F8A74B662}" destId="{4BEFF25F-C85E-4FFA-98DD-0A664ED62E15}" srcOrd="0" destOrd="0" presId="urn:microsoft.com/office/officeart/2005/8/layout/hierarchy3"/>
    <dgm:cxn modelId="{9D6EB43F-3E20-4E2C-9F8E-9814E7692388}" type="presParOf" srcId="{4BEFF25F-C85E-4FFA-98DD-0A664ED62E15}" destId="{CD8B168F-C0B3-481D-AC53-19B4828B5AA9}" srcOrd="0" destOrd="0" presId="urn:microsoft.com/office/officeart/2005/8/layout/hierarchy3"/>
    <dgm:cxn modelId="{37B777D4-FF7E-49C5-830C-95FC776FB931}" type="presParOf" srcId="{4BEFF25F-C85E-4FFA-98DD-0A664ED62E15}" destId="{F6985E64-EBE0-47A9-8810-85895379C141}" srcOrd="1" destOrd="0" presId="urn:microsoft.com/office/officeart/2005/8/layout/hierarchy3"/>
    <dgm:cxn modelId="{5484D214-52F4-497E-B28E-1A7AB65B7AA9}" type="presParOf" srcId="{2B2A7A8B-A40B-454A-8340-AA7F8A74B662}" destId="{9A6B6159-73AE-4B51-8B4A-00B1F88DA6BD}" srcOrd="1" destOrd="0" presId="urn:microsoft.com/office/officeart/2005/8/layout/hierarchy3"/>
    <dgm:cxn modelId="{D4940E01-9666-4862-BE2E-26D4E94C7BE6}" type="presParOf" srcId="{9A6B6159-73AE-4B51-8B4A-00B1F88DA6BD}" destId="{E5A45157-FA3A-4EED-8AE4-DC26B27B8A1C}" srcOrd="0" destOrd="0" presId="urn:microsoft.com/office/officeart/2005/8/layout/hierarchy3"/>
    <dgm:cxn modelId="{19AEAC22-B633-4308-B1F5-8B8B6A107D78}" type="presParOf" srcId="{9A6B6159-73AE-4B51-8B4A-00B1F88DA6BD}" destId="{68AECED8-03F4-4E3C-94B1-BD5D3E216397}" srcOrd="1" destOrd="0" presId="urn:microsoft.com/office/officeart/2005/8/layout/hierarchy3"/>
    <dgm:cxn modelId="{549925E3-54EC-4825-8805-9998E1E77BE1}" type="presParOf" srcId="{9A6B6159-73AE-4B51-8B4A-00B1F88DA6BD}" destId="{24271A62-F658-4766-B3B3-92BCCEFEF0AA}" srcOrd="2" destOrd="0" presId="urn:microsoft.com/office/officeart/2005/8/layout/hierarchy3"/>
    <dgm:cxn modelId="{E694368D-DE5B-4932-8DB2-7B4385113EED}" type="presParOf" srcId="{9A6B6159-73AE-4B51-8B4A-00B1F88DA6BD}" destId="{4B015FF1-F7FB-4B39-8BFB-46AF962DB735}" srcOrd="3" destOrd="0" presId="urn:microsoft.com/office/officeart/2005/8/layout/hierarchy3"/>
    <dgm:cxn modelId="{3CE1F200-D2DB-4D77-8815-A4A550441840}" type="presParOf" srcId="{BBD75A90-7218-4F21-8EC8-01FDE931209A}" destId="{5FD5948B-3203-4633-A718-60B9EE34B05E}" srcOrd="1" destOrd="0" presId="urn:microsoft.com/office/officeart/2005/8/layout/hierarchy3"/>
    <dgm:cxn modelId="{90E3BC3D-1832-43F3-8F18-B0CD785A85F5}" type="presParOf" srcId="{5FD5948B-3203-4633-A718-60B9EE34B05E}" destId="{DF63AF20-F8B1-4D06-9B84-2377EA998FFE}" srcOrd="0" destOrd="0" presId="urn:microsoft.com/office/officeart/2005/8/layout/hierarchy3"/>
    <dgm:cxn modelId="{4295E753-6869-484D-B796-E24F55C0DCC1}" type="presParOf" srcId="{DF63AF20-F8B1-4D06-9B84-2377EA998FFE}" destId="{E03471D1-4798-4B0D-8A20-ECD39D9084F6}" srcOrd="0" destOrd="0" presId="urn:microsoft.com/office/officeart/2005/8/layout/hierarchy3"/>
    <dgm:cxn modelId="{2CBEAE4A-F4D1-4899-9597-BB0AA44A2D59}" type="presParOf" srcId="{DF63AF20-F8B1-4D06-9B84-2377EA998FFE}" destId="{D591B55E-8394-420C-81D1-0042A1DD4EC7}" srcOrd="1" destOrd="0" presId="urn:microsoft.com/office/officeart/2005/8/layout/hierarchy3"/>
    <dgm:cxn modelId="{833928A2-8C56-4ECF-AC82-3744E3FBCF1B}" type="presParOf" srcId="{5FD5948B-3203-4633-A718-60B9EE34B05E}" destId="{4EF8EC18-285D-446D-BBC0-14F171C98BB4}" srcOrd="1" destOrd="0" presId="urn:microsoft.com/office/officeart/2005/8/layout/hierarchy3"/>
    <dgm:cxn modelId="{1CEDBDA3-611D-476A-ADD5-48F9177A9BFE}" type="presParOf" srcId="{4EF8EC18-285D-446D-BBC0-14F171C98BB4}" destId="{893187F4-FFAB-438A-8B2D-D6FD9BA88C36}" srcOrd="0" destOrd="0" presId="urn:microsoft.com/office/officeart/2005/8/layout/hierarchy3"/>
    <dgm:cxn modelId="{D6E3D5C3-68CF-431F-848D-E7E0335690F8}" type="presParOf" srcId="{4EF8EC18-285D-446D-BBC0-14F171C98BB4}" destId="{25B2A90B-242B-4976-A027-C820C172336A}" srcOrd="1" destOrd="0" presId="urn:microsoft.com/office/officeart/2005/8/layout/hierarchy3"/>
    <dgm:cxn modelId="{F9C624BC-30EB-4BED-B9D7-031A41F724F1}" type="presParOf" srcId="{4EF8EC18-285D-446D-BBC0-14F171C98BB4}" destId="{733910D3-ED25-45F9-8335-93DEC9B292EA}" srcOrd="2" destOrd="0" presId="urn:microsoft.com/office/officeart/2005/8/layout/hierarchy3"/>
    <dgm:cxn modelId="{5FAAD2B6-3119-4B98-BF99-E2EB040A8147}" type="presParOf" srcId="{4EF8EC18-285D-446D-BBC0-14F171C98BB4}" destId="{7B30739B-7894-41DE-8D4F-43984EAF758E}" srcOrd="3" destOrd="0" presId="urn:microsoft.com/office/officeart/2005/8/layout/hierarchy3"/>
    <dgm:cxn modelId="{DCBE5642-D8F8-4527-882C-6FE183F37B62}" type="presParOf" srcId="{4EF8EC18-285D-446D-BBC0-14F171C98BB4}" destId="{C34CFC32-3AC6-4E48-A926-2385FC94C5A9}" srcOrd="4" destOrd="0" presId="urn:microsoft.com/office/officeart/2005/8/layout/hierarchy3"/>
    <dgm:cxn modelId="{D222B1F9-9C0D-4979-ACE0-04E1F1ECA510}" type="presParOf" srcId="{4EF8EC18-285D-446D-BBC0-14F171C98BB4}" destId="{746AC723-EB82-45BC-95A5-97F7D2D4FD27}" srcOrd="5" destOrd="0" presId="urn:microsoft.com/office/officeart/2005/8/layout/hierarchy3"/>
    <dgm:cxn modelId="{B99A194E-F85F-46A5-8BC5-5A3FDB440307}" type="presParOf" srcId="{BBD75A90-7218-4F21-8EC8-01FDE931209A}" destId="{01BB29DE-2AE0-4B76-8D13-7DE03FD37405}" srcOrd="2" destOrd="0" presId="urn:microsoft.com/office/officeart/2005/8/layout/hierarchy3"/>
    <dgm:cxn modelId="{1C6083D8-4395-49B2-8BA6-6D7C1AEFBE01}" type="presParOf" srcId="{01BB29DE-2AE0-4B76-8D13-7DE03FD37405}" destId="{7921EA00-7BAE-4949-B232-A72A51388B7E}" srcOrd="0" destOrd="0" presId="urn:microsoft.com/office/officeart/2005/8/layout/hierarchy3"/>
    <dgm:cxn modelId="{AA65E987-DF10-4536-A3B0-B47035594FDF}" type="presParOf" srcId="{7921EA00-7BAE-4949-B232-A72A51388B7E}" destId="{DDA41FE3-31A6-40A6-AB08-04C6E774F68D}" srcOrd="0" destOrd="0" presId="urn:microsoft.com/office/officeart/2005/8/layout/hierarchy3"/>
    <dgm:cxn modelId="{EE49CD82-34E0-493A-9FF0-39DD22BBBD7B}" type="presParOf" srcId="{7921EA00-7BAE-4949-B232-A72A51388B7E}" destId="{443639DE-9E6A-4865-BB5F-5C683B133F45}" srcOrd="1" destOrd="0" presId="urn:microsoft.com/office/officeart/2005/8/layout/hierarchy3"/>
    <dgm:cxn modelId="{45ED88B8-72FC-4869-9808-BDEE5273C6FA}" type="presParOf" srcId="{01BB29DE-2AE0-4B76-8D13-7DE03FD37405}" destId="{408E9AC7-A35B-4806-B2C6-BCCD3D2C0A74}" srcOrd="1" destOrd="0" presId="urn:microsoft.com/office/officeart/2005/8/layout/hierarchy3"/>
    <dgm:cxn modelId="{D610F91A-D087-4310-9E52-AAA74BB6D6F9}" type="presParOf" srcId="{408E9AC7-A35B-4806-B2C6-BCCD3D2C0A74}" destId="{F215831A-C63F-4940-81F0-8235921EA155}" srcOrd="0" destOrd="0" presId="urn:microsoft.com/office/officeart/2005/8/layout/hierarchy3"/>
    <dgm:cxn modelId="{184F22E2-CA94-4997-889A-ADF756C82DEE}" type="presParOf" srcId="{408E9AC7-A35B-4806-B2C6-BCCD3D2C0A74}" destId="{FEC6D513-6FDD-458A-8FED-970A91FC1188}" srcOrd="1" destOrd="0" presId="urn:microsoft.com/office/officeart/2005/8/layout/hierarchy3"/>
    <dgm:cxn modelId="{FEDB7B95-89D5-42DC-8CA2-730B9A3E00C9}" type="presParOf" srcId="{408E9AC7-A35B-4806-B2C6-BCCD3D2C0A74}" destId="{B15F60B1-ACCA-4145-9C1A-D94B503C2747}" srcOrd="2" destOrd="0" presId="urn:microsoft.com/office/officeart/2005/8/layout/hierarchy3"/>
    <dgm:cxn modelId="{E5EDD0E8-7DB4-4478-8991-993335122623}" type="presParOf" srcId="{408E9AC7-A35B-4806-B2C6-BCCD3D2C0A74}" destId="{434B5217-B65E-439E-A6CE-BCAB9805DDB8}" srcOrd="3" destOrd="0" presId="urn:microsoft.com/office/officeart/2005/8/layout/hierarchy3"/>
    <dgm:cxn modelId="{4C7F81A3-59E4-4673-A68A-8AD84FCE6878}" type="presParOf" srcId="{408E9AC7-A35B-4806-B2C6-BCCD3D2C0A74}" destId="{B47C775B-FBBC-49E0-9833-0F6418ECA56F}" srcOrd="4" destOrd="0" presId="urn:microsoft.com/office/officeart/2005/8/layout/hierarchy3"/>
    <dgm:cxn modelId="{FB3AF734-952A-4C4B-9C69-55460B1F987E}" type="presParOf" srcId="{408E9AC7-A35B-4806-B2C6-BCCD3D2C0A74}" destId="{D61DFBA6-5CBE-4DC7-9EC3-EA0A5319838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E007-63D0-4BAD-9C08-41D382E2DF43}">
      <dsp:nvSpPr>
        <dsp:cNvPr id="0" name=""/>
        <dsp:cNvSpPr/>
      </dsp:nvSpPr>
      <dsp:spPr>
        <a:xfrm>
          <a:off x="3380" y="1053049"/>
          <a:ext cx="2844655" cy="1711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02060"/>
              </a:solidFill>
              <a:latin typeface="Arial Black" pitchFamily="34" charset="0"/>
            </a:rPr>
            <a:t>Развивать  эстетический вкус, воображение, фантазию, логическое , образное и пространственное мышление.</a:t>
          </a:r>
          <a:endParaRPr lang="ru-RU" sz="12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2774" y="1092443"/>
        <a:ext cx="2765867" cy="1266237"/>
      </dsp:txXfrm>
    </dsp:sp>
    <dsp:sp modelId="{5B28B160-FD10-44F6-9373-F796613BE4FA}">
      <dsp:nvSpPr>
        <dsp:cNvPr id="0" name=""/>
        <dsp:cNvSpPr/>
      </dsp:nvSpPr>
      <dsp:spPr>
        <a:xfrm>
          <a:off x="1731267" y="1548852"/>
          <a:ext cx="2267340" cy="2267340"/>
        </a:xfrm>
        <a:prstGeom prst="leftCircularArrow">
          <a:avLst>
            <a:gd name="adj1" fmla="val 3481"/>
            <a:gd name="adj2" fmla="val 431754"/>
            <a:gd name="adj3" fmla="val 1954340"/>
            <a:gd name="adj4" fmla="val 8771565"/>
            <a:gd name="adj5" fmla="val 406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19A3B-9A3A-42CA-901F-F5DC68BA7DA0}">
      <dsp:nvSpPr>
        <dsp:cNvPr id="0" name=""/>
        <dsp:cNvSpPr/>
      </dsp:nvSpPr>
      <dsp:spPr>
        <a:xfrm>
          <a:off x="1071563" y="2532069"/>
          <a:ext cx="1844886" cy="733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ЗАДАЧА № 1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093051" y="2553557"/>
        <a:ext cx="1801910" cy="690674"/>
      </dsp:txXfrm>
    </dsp:sp>
    <dsp:sp modelId="{69B1E885-3EF1-4537-BB06-A28FD7670FF8}">
      <dsp:nvSpPr>
        <dsp:cNvPr id="0" name=""/>
        <dsp:cNvSpPr/>
      </dsp:nvSpPr>
      <dsp:spPr>
        <a:xfrm>
          <a:off x="3223904" y="1053049"/>
          <a:ext cx="2075497" cy="1711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solidFill>
                <a:srgbClr val="002060"/>
              </a:solidFill>
              <a:latin typeface="Arial Black" pitchFamily="34" charset="0"/>
            </a:rPr>
            <a:t>Развивать умение работать с различным видом бумагой.</a:t>
          </a:r>
        </a:p>
        <a:p>
          <a:pPr lvl="1" algn="l">
            <a:spcBef>
              <a:spcPct val="0"/>
            </a:spcBef>
            <a:buChar char="••"/>
          </a:pPr>
          <a:endParaRPr lang="ru-RU" sz="1600" kern="1200" dirty="0"/>
        </a:p>
      </dsp:txBody>
      <dsp:txXfrm>
        <a:off x="3263298" y="1459268"/>
        <a:ext cx="1996709" cy="1266237"/>
      </dsp:txXfrm>
    </dsp:sp>
    <dsp:sp modelId="{D6F8678E-704B-4727-8FDC-F7473C11C34A}">
      <dsp:nvSpPr>
        <dsp:cNvPr id="0" name=""/>
        <dsp:cNvSpPr/>
      </dsp:nvSpPr>
      <dsp:spPr>
        <a:xfrm>
          <a:off x="4363285" y="-15442"/>
          <a:ext cx="2605548" cy="2605548"/>
        </a:xfrm>
        <a:prstGeom prst="circularArrow">
          <a:avLst>
            <a:gd name="adj1" fmla="val 3029"/>
            <a:gd name="adj2" fmla="val 371711"/>
            <a:gd name="adj3" fmla="val 19452778"/>
            <a:gd name="adj4" fmla="val 12575511"/>
            <a:gd name="adj5" fmla="val 353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CABD-96D9-4D45-A464-5E46EA5BD8CA}">
      <dsp:nvSpPr>
        <dsp:cNvPr id="0" name=""/>
        <dsp:cNvSpPr/>
      </dsp:nvSpPr>
      <dsp:spPr>
        <a:xfrm>
          <a:off x="3685126" y="686224"/>
          <a:ext cx="1844886" cy="73365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ЗАДАЧА № 2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3706614" y="707712"/>
        <a:ext cx="1801910" cy="690674"/>
      </dsp:txXfrm>
    </dsp:sp>
    <dsp:sp modelId="{EDACA256-8C04-4762-8F0E-5976F43B886C}">
      <dsp:nvSpPr>
        <dsp:cNvPr id="0" name=""/>
        <dsp:cNvSpPr/>
      </dsp:nvSpPr>
      <dsp:spPr>
        <a:xfrm>
          <a:off x="5905881" y="1053049"/>
          <a:ext cx="2075497" cy="1711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 Black" pitchFamily="34" charset="0"/>
            </a:rPr>
            <a:t>Формировать художественно-творческие способности</a:t>
          </a:r>
          <a:endParaRPr lang="ru-RU" sz="14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945275" y="1092443"/>
        <a:ext cx="1996709" cy="1266237"/>
      </dsp:txXfrm>
    </dsp:sp>
    <dsp:sp modelId="{54F2D9D0-8BE7-401C-92CE-809ABE3597CF}">
      <dsp:nvSpPr>
        <dsp:cNvPr id="0" name=""/>
        <dsp:cNvSpPr/>
      </dsp:nvSpPr>
      <dsp:spPr>
        <a:xfrm>
          <a:off x="6367103" y="2398075"/>
          <a:ext cx="1844886" cy="73365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</a:rPr>
            <a:t>ЗАДАЧА № 3</a:t>
          </a:r>
          <a:endParaRPr lang="ru-RU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388591" y="2419563"/>
        <a:ext cx="1801910" cy="690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61DE6-27F4-4CAB-856A-E330C0C29B02}">
      <dsp:nvSpPr>
        <dsp:cNvPr id="0" name=""/>
        <dsp:cNvSpPr/>
      </dsp:nvSpPr>
      <dsp:spPr>
        <a:xfrm>
          <a:off x="1857363" y="1643032"/>
          <a:ext cx="1633786" cy="73867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Arial Black" pitchFamily="34" charset="0"/>
            </a:rPr>
            <a:t>ТИП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Arial Black" pitchFamily="34" charset="0"/>
            </a:rPr>
            <a:t>ПРОЕКТА</a:t>
          </a:r>
          <a:endParaRPr lang="ru-RU" sz="1600" kern="1200" dirty="0">
            <a:solidFill>
              <a:srgbClr val="7030A0"/>
            </a:solidFill>
            <a:latin typeface="Arial Black" pitchFamily="34" charset="0"/>
          </a:endParaRPr>
        </a:p>
      </dsp:txBody>
      <dsp:txXfrm>
        <a:off x="2096625" y="1751208"/>
        <a:ext cx="1155262" cy="522322"/>
      </dsp:txXfrm>
    </dsp:sp>
    <dsp:sp modelId="{58F76A79-D8F2-4F41-9A3D-1853B04BFFC1}">
      <dsp:nvSpPr>
        <dsp:cNvPr id="0" name=""/>
        <dsp:cNvSpPr/>
      </dsp:nvSpPr>
      <dsp:spPr>
        <a:xfrm rot="16200000">
          <a:off x="2419965" y="866129"/>
          <a:ext cx="622069" cy="461403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404B2F6-219F-4385-8448-F02B357F78E7}">
      <dsp:nvSpPr>
        <dsp:cNvPr id="0" name=""/>
        <dsp:cNvSpPr/>
      </dsp:nvSpPr>
      <dsp:spPr>
        <a:xfrm>
          <a:off x="1428727" y="214300"/>
          <a:ext cx="2571476" cy="6122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Arial Black" pitchFamily="34" charset="0"/>
            </a:rPr>
            <a:t>ТВОРЧЕСКИЙ, ИССЛЕДОВАТЕЛЬСКИЙ</a:t>
          </a:r>
          <a:endParaRPr lang="ru-RU" sz="1400" kern="1200" dirty="0">
            <a:solidFill>
              <a:srgbClr val="0070C0"/>
            </a:solidFill>
            <a:latin typeface="Arial Black" pitchFamily="34" charset="0"/>
          </a:endParaRPr>
        </a:p>
      </dsp:txBody>
      <dsp:txXfrm>
        <a:off x="1446658" y="232231"/>
        <a:ext cx="2535614" cy="576338"/>
      </dsp:txXfrm>
    </dsp:sp>
    <dsp:sp modelId="{EFEA670B-1929-42C0-88E9-003EF642522B}">
      <dsp:nvSpPr>
        <dsp:cNvPr id="0" name=""/>
        <dsp:cNvSpPr/>
      </dsp:nvSpPr>
      <dsp:spPr>
        <a:xfrm rot="12591356">
          <a:off x="599852" y="1422703"/>
          <a:ext cx="1242482" cy="44526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6A3849F-4D14-4ECF-9C74-0129591FEADE}">
      <dsp:nvSpPr>
        <dsp:cNvPr id="0" name=""/>
        <dsp:cNvSpPr/>
      </dsp:nvSpPr>
      <dsp:spPr>
        <a:xfrm>
          <a:off x="142841" y="1000111"/>
          <a:ext cx="2038729" cy="5450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rgbClr val="00B050"/>
            </a:solidFill>
            <a:latin typeface="Arial Black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B050"/>
              </a:solidFill>
              <a:latin typeface="Arial Black" pitchFamily="34" charset="0"/>
            </a:rPr>
            <a:t>ДОЛГОСРОЧНЫЙ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58805" y="1016075"/>
        <a:ext cx="2006801" cy="513126"/>
      </dsp:txXfrm>
    </dsp:sp>
    <dsp:sp modelId="{4D0E1F10-2BEE-4E03-B238-29CBD7DA651D}">
      <dsp:nvSpPr>
        <dsp:cNvPr id="0" name=""/>
        <dsp:cNvSpPr/>
      </dsp:nvSpPr>
      <dsp:spPr>
        <a:xfrm rot="18920544">
          <a:off x="3582125" y="1497354"/>
          <a:ext cx="626096" cy="44526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FA88629-7B20-4144-9235-D599E5181D17}">
      <dsp:nvSpPr>
        <dsp:cNvPr id="0" name=""/>
        <dsp:cNvSpPr/>
      </dsp:nvSpPr>
      <dsp:spPr>
        <a:xfrm>
          <a:off x="3428989" y="1000119"/>
          <a:ext cx="1693231" cy="5715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ГРУППОВОЙ</a:t>
          </a:r>
          <a:endParaRPr lang="ru-RU" sz="14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3445730" y="1016860"/>
        <a:ext cx="1659749" cy="53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61DE6-27F4-4CAB-856A-E330C0C29B02}">
      <dsp:nvSpPr>
        <dsp:cNvPr id="0" name=""/>
        <dsp:cNvSpPr/>
      </dsp:nvSpPr>
      <dsp:spPr>
        <a:xfrm>
          <a:off x="3433763" y="1015955"/>
          <a:ext cx="2261214" cy="846711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Arial Black" pitchFamily="34" charset="0"/>
            </a:rPr>
            <a:t>УЧАСТНИКИ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Arial Black" pitchFamily="34" charset="0"/>
            </a:rPr>
            <a:t>ПРОЕКТА</a:t>
          </a:r>
          <a:endParaRPr lang="ru-RU" sz="1600" kern="1200" dirty="0">
            <a:solidFill>
              <a:srgbClr val="7030A0"/>
            </a:solidFill>
            <a:latin typeface="Arial Black" pitchFamily="34" charset="0"/>
          </a:endParaRPr>
        </a:p>
      </dsp:txBody>
      <dsp:txXfrm>
        <a:off x="3764910" y="1139953"/>
        <a:ext cx="1598920" cy="598715"/>
      </dsp:txXfrm>
    </dsp:sp>
    <dsp:sp modelId="{58F76A79-D8F2-4F41-9A3D-1853B04BFFC1}">
      <dsp:nvSpPr>
        <dsp:cNvPr id="0" name=""/>
        <dsp:cNvSpPr/>
      </dsp:nvSpPr>
      <dsp:spPr>
        <a:xfrm rot="5272558">
          <a:off x="4322760" y="2253611"/>
          <a:ext cx="634019" cy="405039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404B2F6-219F-4385-8448-F02B357F78E7}">
      <dsp:nvSpPr>
        <dsp:cNvPr id="0" name=""/>
        <dsp:cNvSpPr/>
      </dsp:nvSpPr>
      <dsp:spPr>
        <a:xfrm>
          <a:off x="3857663" y="2786088"/>
          <a:ext cx="1643073" cy="4035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Arial Black" pitchFamily="34" charset="0"/>
            </a:rPr>
            <a:t>РОДИТЕЛИ</a:t>
          </a:r>
        </a:p>
      </dsp:txBody>
      <dsp:txXfrm>
        <a:off x="3869483" y="2797908"/>
        <a:ext cx="1619433" cy="379911"/>
      </dsp:txXfrm>
    </dsp:sp>
    <dsp:sp modelId="{EFEA670B-1929-42C0-88E9-003EF642522B}">
      <dsp:nvSpPr>
        <dsp:cNvPr id="0" name=""/>
        <dsp:cNvSpPr/>
      </dsp:nvSpPr>
      <dsp:spPr>
        <a:xfrm rot="2066637">
          <a:off x="5094469" y="1995424"/>
          <a:ext cx="707721" cy="412346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6A3849F-4D14-4ECF-9C74-0129591FEADE}">
      <dsp:nvSpPr>
        <dsp:cNvPr id="0" name=""/>
        <dsp:cNvSpPr/>
      </dsp:nvSpPr>
      <dsp:spPr>
        <a:xfrm>
          <a:off x="5409232" y="2219855"/>
          <a:ext cx="1231439" cy="4423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00B050"/>
              </a:solidFill>
              <a:latin typeface="Arial Black" pitchFamily="34" charset="0"/>
            </a:rPr>
            <a:t>    ПЕДАГОГИ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422189" y="2232812"/>
        <a:ext cx="1205525" cy="416454"/>
      </dsp:txXfrm>
    </dsp:sp>
    <dsp:sp modelId="{4D0E1F10-2BEE-4E03-B238-29CBD7DA651D}">
      <dsp:nvSpPr>
        <dsp:cNvPr id="0" name=""/>
        <dsp:cNvSpPr/>
      </dsp:nvSpPr>
      <dsp:spPr>
        <a:xfrm rot="8852564">
          <a:off x="3323943" y="2028463"/>
          <a:ext cx="765115" cy="4383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0FA88629-7B20-4144-9235-D599E5181D17}">
      <dsp:nvSpPr>
        <dsp:cNvPr id="0" name=""/>
        <dsp:cNvSpPr/>
      </dsp:nvSpPr>
      <dsp:spPr>
        <a:xfrm>
          <a:off x="2194509" y="2286013"/>
          <a:ext cx="1395745" cy="433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rPr>
            <a:t>ДЕТИ</a:t>
          </a:r>
          <a:endParaRPr lang="ru-RU" sz="1400" kern="1200" dirty="0">
            <a:solidFill>
              <a:schemeClr val="accent6">
                <a:lumMod val="75000"/>
              </a:schemeClr>
            </a:solidFill>
            <a:latin typeface="Arial Black" pitchFamily="34" charset="0"/>
          </a:endParaRPr>
        </a:p>
      </dsp:txBody>
      <dsp:txXfrm>
        <a:off x="2207204" y="2298708"/>
        <a:ext cx="1370355" cy="408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742F1-FD26-4F3B-B8CB-4720FC3AAC64}">
      <dsp:nvSpPr>
        <dsp:cNvPr id="0" name=""/>
        <dsp:cNvSpPr/>
      </dsp:nvSpPr>
      <dsp:spPr>
        <a:xfrm>
          <a:off x="0" y="3959646"/>
          <a:ext cx="8429684" cy="13267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III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ЗАКЛЮЧИТЕЛЬНЫЙ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959646"/>
        <a:ext cx="8429684" cy="716453"/>
      </dsp:txXfrm>
    </dsp:sp>
    <dsp:sp modelId="{B9931A03-FC04-4338-B213-DB1C548A88B9}">
      <dsp:nvSpPr>
        <dsp:cNvPr id="0" name=""/>
        <dsp:cNvSpPr/>
      </dsp:nvSpPr>
      <dsp:spPr>
        <a:xfrm>
          <a:off x="0" y="4648185"/>
          <a:ext cx="4214841" cy="6103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 Black" pitchFamily="34" charset="0"/>
            </a:rPr>
            <a:t>Представление продуктов деятельности</a:t>
          </a:r>
          <a:endParaRPr lang="ru-RU" sz="1400" b="1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0" y="4648185"/>
        <a:ext cx="4214841" cy="610312"/>
      </dsp:txXfrm>
    </dsp:sp>
    <dsp:sp modelId="{DE8BCB32-717C-4D4C-B1E8-D6AFE3E225B6}">
      <dsp:nvSpPr>
        <dsp:cNvPr id="0" name=""/>
        <dsp:cNvSpPr/>
      </dsp:nvSpPr>
      <dsp:spPr>
        <a:xfrm>
          <a:off x="4214842" y="4648185"/>
          <a:ext cx="4214841" cy="6103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 Black" pitchFamily="34" charset="0"/>
            </a:rPr>
            <a:t>Активное использование приобретенных навыков и творческой деятельности</a:t>
          </a:r>
          <a:endParaRPr lang="ru-RU" sz="14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214842" y="4648185"/>
        <a:ext cx="4214841" cy="610312"/>
      </dsp:txXfrm>
    </dsp:sp>
    <dsp:sp modelId="{C864E945-D685-431B-82A8-62A6C694C7D5}">
      <dsp:nvSpPr>
        <dsp:cNvPr id="0" name=""/>
        <dsp:cNvSpPr/>
      </dsp:nvSpPr>
      <dsp:spPr>
        <a:xfrm rot="10800000">
          <a:off x="0" y="2007370"/>
          <a:ext cx="8429684" cy="204056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ОСНОВНОЙ (ДЕЯТЕЛЬНЫЙ)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2007370"/>
        <a:ext cx="8429684" cy="716238"/>
      </dsp:txXfrm>
    </dsp:sp>
    <dsp:sp modelId="{A5E3E0D5-9A15-4466-B89F-7A937E8BBB69}">
      <dsp:nvSpPr>
        <dsp:cNvPr id="0" name=""/>
        <dsp:cNvSpPr/>
      </dsp:nvSpPr>
      <dsp:spPr>
        <a:xfrm>
          <a:off x="0" y="2653842"/>
          <a:ext cx="4214841" cy="6101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Black" pitchFamily="34" charset="0"/>
            </a:rPr>
            <a:t>Создание условий для организации работы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0" y="2653842"/>
        <a:ext cx="4214841" cy="610129"/>
      </dsp:txXfrm>
    </dsp:sp>
    <dsp:sp modelId="{348CDCB8-C62E-4490-80A6-98BA3A9CBE8D}">
      <dsp:nvSpPr>
        <dsp:cNvPr id="0" name=""/>
        <dsp:cNvSpPr/>
      </dsp:nvSpPr>
      <dsp:spPr>
        <a:xfrm>
          <a:off x="4214842" y="2653842"/>
          <a:ext cx="4214841" cy="6101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Black" pitchFamily="34" charset="0"/>
            </a:rPr>
            <a:t>Формирование специфических знаний, умений, навыков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214842" y="2653842"/>
        <a:ext cx="4214841" cy="610129"/>
      </dsp:txXfrm>
    </dsp:sp>
    <dsp:sp modelId="{EA42B5F5-D869-4141-9537-DDCD1EFDC745}">
      <dsp:nvSpPr>
        <dsp:cNvPr id="0" name=""/>
        <dsp:cNvSpPr/>
      </dsp:nvSpPr>
      <dsp:spPr>
        <a:xfrm rot="10800000">
          <a:off x="0" y="0"/>
          <a:ext cx="8429684" cy="195612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ОРГАНИЗАЦИОННО- ПОДГОТОВИТЕЛЬНЫЙ</a:t>
          </a:r>
          <a:endParaRPr lang="ru-RU" sz="1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10800000">
        <a:off x="0" y="0"/>
        <a:ext cx="8429684" cy="686600"/>
      </dsp:txXfrm>
    </dsp:sp>
    <dsp:sp modelId="{8044DBFE-B502-4882-9620-EBB26789E918}">
      <dsp:nvSpPr>
        <dsp:cNvPr id="0" name=""/>
        <dsp:cNvSpPr/>
      </dsp:nvSpPr>
      <dsp:spPr>
        <a:xfrm>
          <a:off x="4588" y="675040"/>
          <a:ext cx="1838186" cy="61084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 Black" pitchFamily="34" charset="0"/>
            </a:rPr>
            <a:t>Мониторинг состояния проблемы на начальном этапе</a:t>
          </a:r>
          <a:endParaRPr lang="ru-RU" sz="1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588" y="675040"/>
        <a:ext cx="1838186" cy="610842"/>
      </dsp:txXfrm>
    </dsp:sp>
    <dsp:sp modelId="{79596AEF-F5F6-4BB9-A5DB-2EA0DBB69BF5}">
      <dsp:nvSpPr>
        <dsp:cNvPr id="0" name=""/>
        <dsp:cNvSpPr/>
      </dsp:nvSpPr>
      <dsp:spPr>
        <a:xfrm>
          <a:off x="1842774" y="675040"/>
          <a:ext cx="2364536" cy="6108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 Black" pitchFamily="34" charset="0"/>
            </a:rPr>
            <a:t>Повышение собственной профессиональной компетентности</a:t>
          </a:r>
          <a:endParaRPr lang="ru-RU" sz="1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1842774" y="675040"/>
        <a:ext cx="2364536" cy="610842"/>
      </dsp:txXfrm>
    </dsp:sp>
    <dsp:sp modelId="{37920E9F-10CD-4703-A6A2-FB17A92C21B2}">
      <dsp:nvSpPr>
        <dsp:cNvPr id="0" name=""/>
        <dsp:cNvSpPr/>
      </dsp:nvSpPr>
      <dsp:spPr>
        <a:xfrm>
          <a:off x="4214854" y="685763"/>
          <a:ext cx="2235006" cy="6001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 Black" pitchFamily="34" charset="0"/>
            </a:rPr>
            <a:t>Подбор и изучение литературы, подбор диагностического материала </a:t>
          </a:r>
          <a:endParaRPr lang="ru-RU" sz="1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214854" y="685763"/>
        <a:ext cx="2235006" cy="600122"/>
      </dsp:txXfrm>
    </dsp:sp>
    <dsp:sp modelId="{0EB0EB25-B594-4A63-BAAA-12A784514CB6}">
      <dsp:nvSpPr>
        <dsp:cNvPr id="0" name=""/>
        <dsp:cNvSpPr/>
      </dsp:nvSpPr>
      <dsp:spPr>
        <a:xfrm>
          <a:off x="6442317" y="675040"/>
          <a:ext cx="1982778" cy="6108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 Black" pitchFamily="34" charset="0"/>
            </a:rPr>
            <a:t>Разработка перспективного плана, конспектов занятий</a:t>
          </a:r>
          <a:endParaRPr lang="ru-RU" sz="1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6442317" y="675040"/>
        <a:ext cx="1982778" cy="610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B168F-C0B3-481D-AC53-19B4828B5AA9}">
      <dsp:nvSpPr>
        <dsp:cNvPr id="0" name=""/>
        <dsp:cNvSpPr/>
      </dsp:nvSpPr>
      <dsp:spPr>
        <a:xfrm>
          <a:off x="4052" y="422635"/>
          <a:ext cx="1543660" cy="771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РОДИТЕЛИ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26658" y="445241"/>
        <a:ext cx="1498448" cy="726618"/>
      </dsp:txXfrm>
    </dsp:sp>
    <dsp:sp modelId="{E5A45157-FA3A-4EED-8AE4-DC26B27B8A1C}">
      <dsp:nvSpPr>
        <dsp:cNvPr id="0" name=""/>
        <dsp:cNvSpPr/>
      </dsp:nvSpPr>
      <dsp:spPr>
        <a:xfrm>
          <a:off x="158419" y="1194466"/>
          <a:ext cx="135607" cy="106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847"/>
              </a:lnTo>
              <a:lnTo>
                <a:pt x="135607" y="106584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8AECED8-03F4-4E3C-94B1-BD5D3E216397}">
      <dsp:nvSpPr>
        <dsp:cNvPr id="0" name=""/>
        <dsp:cNvSpPr/>
      </dsp:nvSpPr>
      <dsp:spPr>
        <a:xfrm>
          <a:off x="294026" y="1659316"/>
          <a:ext cx="2105145" cy="1201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Включение родителей воспитанников в педагогический  процесс как равноправных партнеров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29231" y="1694521"/>
        <a:ext cx="2034735" cy="1131584"/>
      </dsp:txXfrm>
    </dsp:sp>
    <dsp:sp modelId="{24271A62-F658-4766-B3B3-92BCCEFEF0AA}">
      <dsp:nvSpPr>
        <dsp:cNvPr id="0" name=""/>
        <dsp:cNvSpPr/>
      </dsp:nvSpPr>
      <dsp:spPr>
        <a:xfrm>
          <a:off x="158419" y="1194466"/>
          <a:ext cx="135607" cy="3011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960"/>
              </a:lnTo>
              <a:lnTo>
                <a:pt x="135607" y="3011960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4B015FF1-F7FB-4B39-8BFB-46AF962DB735}">
      <dsp:nvSpPr>
        <dsp:cNvPr id="0" name=""/>
        <dsp:cNvSpPr/>
      </dsp:nvSpPr>
      <dsp:spPr>
        <a:xfrm>
          <a:off x="294026" y="3465075"/>
          <a:ext cx="2167151" cy="14827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Расширение    знаний родителей в эстетических и педагогических    вопросах  образования детей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37453" y="3508502"/>
        <a:ext cx="2080297" cy="1395847"/>
      </dsp:txXfrm>
    </dsp:sp>
    <dsp:sp modelId="{E03471D1-4798-4B0D-8A20-ECD39D9084F6}">
      <dsp:nvSpPr>
        <dsp:cNvPr id="0" name=""/>
        <dsp:cNvSpPr/>
      </dsp:nvSpPr>
      <dsp:spPr>
        <a:xfrm>
          <a:off x="2803846" y="422635"/>
          <a:ext cx="2140625" cy="11549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</a:rPr>
            <a:t>ДЕТИ</a:t>
          </a:r>
          <a:endParaRPr lang="ru-RU" sz="4400" b="1" kern="1200" dirty="0">
            <a:solidFill>
              <a:srgbClr val="002060"/>
            </a:solidFill>
          </a:endParaRPr>
        </a:p>
      </dsp:txBody>
      <dsp:txXfrm>
        <a:off x="2837674" y="456463"/>
        <a:ext cx="2072969" cy="1087310"/>
      </dsp:txXfrm>
    </dsp:sp>
    <dsp:sp modelId="{893187F4-FFAB-438A-8B2D-D6FD9BA88C36}">
      <dsp:nvSpPr>
        <dsp:cNvPr id="0" name=""/>
        <dsp:cNvSpPr/>
      </dsp:nvSpPr>
      <dsp:spPr>
        <a:xfrm>
          <a:off x="3017908" y="1577602"/>
          <a:ext cx="280230" cy="1685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893"/>
              </a:lnTo>
              <a:lnTo>
                <a:pt x="280230" y="1685893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25B2A90B-242B-4976-A027-C820C172336A}">
      <dsp:nvSpPr>
        <dsp:cNvPr id="0" name=""/>
        <dsp:cNvSpPr/>
      </dsp:nvSpPr>
      <dsp:spPr>
        <a:xfrm>
          <a:off x="3298138" y="2747458"/>
          <a:ext cx="2367061" cy="10320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Овладение практическими навыками нетрадиционной работы с бумагой.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328366" y="2777686"/>
        <a:ext cx="2306605" cy="971620"/>
      </dsp:txXfrm>
    </dsp:sp>
    <dsp:sp modelId="{733910D3-ED25-45F9-8335-93DEC9B292EA}">
      <dsp:nvSpPr>
        <dsp:cNvPr id="0" name=""/>
        <dsp:cNvSpPr/>
      </dsp:nvSpPr>
      <dsp:spPr>
        <a:xfrm>
          <a:off x="3017908" y="1577602"/>
          <a:ext cx="280230" cy="586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209"/>
              </a:lnTo>
              <a:lnTo>
                <a:pt x="280230" y="586209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B30739B-7894-41DE-8D4F-43984EAF758E}">
      <dsp:nvSpPr>
        <dsp:cNvPr id="0" name=""/>
        <dsp:cNvSpPr/>
      </dsp:nvSpPr>
      <dsp:spPr>
        <a:xfrm>
          <a:off x="3298138" y="1749937"/>
          <a:ext cx="2132030" cy="8277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Овладение знаниями о качествах различного материала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322382" y="1774181"/>
        <a:ext cx="2083542" cy="779261"/>
      </dsp:txXfrm>
    </dsp:sp>
    <dsp:sp modelId="{C34CFC32-3AC6-4E48-A926-2385FC94C5A9}">
      <dsp:nvSpPr>
        <dsp:cNvPr id="0" name=""/>
        <dsp:cNvSpPr/>
      </dsp:nvSpPr>
      <dsp:spPr>
        <a:xfrm>
          <a:off x="3017908" y="1577602"/>
          <a:ext cx="214062" cy="2826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6716"/>
              </a:lnTo>
              <a:lnTo>
                <a:pt x="214062" y="282671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746AC723-EB82-45BC-95A5-97F7D2D4FD27}">
      <dsp:nvSpPr>
        <dsp:cNvPr id="0" name=""/>
        <dsp:cNvSpPr/>
      </dsp:nvSpPr>
      <dsp:spPr>
        <a:xfrm>
          <a:off x="3231971" y="4016301"/>
          <a:ext cx="2443763" cy="77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Овладение пооперационными действиями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254700" y="4039030"/>
        <a:ext cx="2398305" cy="730578"/>
      </dsp:txXfrm>
    </dsp:sp>
    <dsp:sp modelId="{DDA41FE3-31A6-40A6-AB08-04C6E774F68D}">
      <dsp:nvSpPr>
        <dsp:cNvPr id="0" name=""/>
        <dsp:cNvSpPr/>
      </dsp:nvSpPr>
      <dsp:spPr>
        <a:xfrm>
          <a:off x="5731445" y="422782"/>
          <a:ext cx="1543660" cy="771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ПЕДАГОГИ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5754051" y="445388"/>
        <a:ext cx="1498448" cy="726618"/>
      </dsp:txXfrm>
    </dsp:sp>
    <dsp:sp modelId="{F215831A-C63F-4940-81F0-8235921EA155}">
      <dsp:nvSpPr>
        <dsp:cNvPr id="0" name=""/>
        <dsp:cNvSpPr/>
      </dsp:nvSpPr>
      <dsp:spPr>
        <a:xfrm>
          <a:off x="5885811" y="1194612"/>
          <a:ext cx="175838" cy="771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957"/>
              </a:lnTo>
              <a:lnTo>
                <a:pt x="175838" y="77195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EC6D513-6FDD-458A-8FED-970A91FC1188}">
      <dsp:nvSpPr>
        <dsp:cNvPr id="0" name=""/>
        <dsp:cNvSpPr/>
      </dsp:nvSpPr>
      <dsp:spPr>
        <a:xfrm>
          <a:off x="6061649" y="1387423"/>
          <a:ext cx="2221105" cy="11582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Осуществление дифференцированного подхода к детям, обладающим разным уровнем умений и навыков </a:t>
          </a:r>
          <a:endParaRPr lang="ru-RU" sz="1400" kern="1200" dirty="0"/>
        </a:p>
      </dsp:txBody>
      <dsp:txXfrm>
        <a:off x="6095574" y="1421348"/>
        <a:ext cx="2153255" cy="1090443"/>
      </dsp:txXfrm>
    </dsp:sp>
    <dsp:sp modelId="{B15F60B1-ACCA-4145-9C1A-D94B503C2747}">
      <dsp:nvSpPr>
        <dsp:cNvPr id="0" name=""/>
        <dsp:cNvSpPr/>
      </dsp:nvSpPr>
      <dsp:spPr>
        <a:xfrm>
          <a:off x="5885811" y="1194612"/>
          <a:ext cx="175838" cy="1958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006"/>
              </a:lnTo>
              <a:lnTo>
                <a:pt x="175838" y="1958006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434B5217-B65E-439E-A6CE-BCAB9805DDB8}">
      <dsp:nvSpPr>
        <dsp:cNvPr id="0" name=""/>
        <dsp:cNvSpPr/>
      </dsp:nvSpPr>
      <dsp:spPr>
        <a:xfrm>
          <a:off x="6061649" y="2738675"/>
          <a:ext cx="2108455" cy="8278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Повышение профессионального мастерства педагогического состава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085897" y="2762923"/>
        <a:ext cx="2059959" cy="779392"/>
      </dsp:txXfrm>
    </dsp:sp>
    <dsp:sp modelId="{B47C775B-FBBC-49E0-9833-0F6418ECA56F}">
      <dsp:nvSpPr>
        <dsp:cNvPr id="0" name=""/>
        <dsp:cNvSpPr/>
      </dsp:nvSpPr>
      <dsp:spPr>
        <a:xfrm>
          <a:off x="5885811" y="1194612"/>
          <a:ext cx="175838" cy="301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6278"/>
              </a:lnTo>
              <a:lnTo>
                <a:pt x="175838" y="3016278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D61DFBA6-5CBE-4DC7-9EC3-EA0A53198382}">
      <dsp:nvSpPr>
        <dsp:cNvPr id="0" name=""/>
        <dsp:cNvSpPr/>
      </dsp:nvSpPr>
      <dsp:spPr>
        <a:xfrm>
          <a:off x="6061649" y="3759521"/>
          <a:ext cx="2123089" cy="9027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Повышение интереса к проблеме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088089" y="3785961"/>
        <a:ext cx="2070209" cy="84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FA1138-4E43-4C15-BC0E-479640C1370A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DD3183-30A8-4226-A0FA-6EBEA5588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DFF6CF-6E9D-4C94-B215-214ABAB378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FD81-713B-424A-9957-223A7E699146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BF2E-BE61-423D-9BC5-CE51395DD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21091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5E86-FDDC-4375-A76E-81CE298B436D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B0A2-4588-40F2-87F4-F87F9243A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73881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B32D-6373-4152-959A-1FADD85D22D3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7273-CDEC-40A8-9472-DD6A59FA4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43939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FFF1-1735-4992-9313-9CF69D6297C0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2536-C787-4D27-B09E-F81AABDC2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534367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5A33-4FC9-49E0-A8D7-7D52E857DA7F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89EA-0EDB-4A03-A813-0029A235E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79308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8CB4-8BBF-4B71-B4B9-872C60FFEB98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48FBB-31CC-49E3-9554-6BB801ACE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51854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256A-971D-43C9-81DE-68E65F0ED38A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CE14-FBF9-4262-AE9F-C2C36E4EC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42004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28BF-D171-43FF-B150-1CF833B39B84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940A-932C-4B47-B327-1D6B73F0C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38040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723E-D67F-48C0-A687-4FEBB1057F01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03B3-2275-48F3-894B-BE36BAAD7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57578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67C9-6B68-49CE-968B-B64084086926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37C0-CBD5-44CC-9A19-ADE3D7D1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40416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A1F9-088F-4F56-842D-0FF6A008BF72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2A9C-812F-4747-A96D-9EE230E3C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467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EC81CC-A9E2-4F2A-813A-25156360AF9F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761DA-EFED-4E5E-8B86-9EA5C865E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uter\Desktop\&#1045;&#1075;&#1086;&#1088;&#1086;&#1074;&#1072;%20&#1045;&#1074;&#1075;&#1077;&#1085;&#1080;&#1103;%20&#1052;&#1044;&#1054;&#1059;44\&#1084;&#1091;&#1079;&#1099;&#1082;&#1072;%20&#1082;%20&#1092;&#1086;&#1090;&#1086;&#1096;&#1086;&#1091;\&#1048;&#1079;_&#1084;&#1091;&#1083;&#1100;&#1090;&#1092;&#1080;&#1083;&#1100;&#1084;&#1072;_&#1052;&#1072;&#1096;&#1072;_&#1080;_&#1084;&#1077;&#1076;&#1074;&#1077;&#1076;&#1100;_-_&#1048;_(1)_(mp3cut.net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lady-bug-red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989247">
            <a:off x="7481888" y="5346700"/>
            <a:ext cx="277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571625" y="142875"/>
            <a:ext cx="574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100" b="1">
                <a:solidFill>
                  <a:srgbClr val="002060"/>
                </a:solidFill>
                <a:latin typeface="Arial Black" pitchFamily="34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latin typeface="Arial Black" pitchFamily="34" charset="0"/>
              </a:rPr>
              <a:t>«ДЕТСКИЙ САД № 44 ОБЩЕРАЗВИВАЮЩЕГО ВИДА»</a:t>
            </a:r>
          </a:p>
          <a:p>
            <a:pPr algn="ctr"/>
            <a:r>
              <a:rPr lang="ru-RU" sz="1100" b="1">
                <a:solidFill>
                  <a:srgbClr val="002060"/>
                </a:solidFill>
                <a:latin typeface="Arial Black" pitchFamily="34" charset="0"/>
              </a:rPr>
              <a:t>Г.О. </a:t>
            </a:r>
            <a:r>
              <a:rPr lang="ru-RU" sz="1400" b="1">
                <a:solidFill>
                  <a:srgbClr val="002060"/>
                </a:solidFill>
                <a:latin typeface="Arial Black" pitchFamily="34" charset="0"/>
              </a:rPr>
              <a:t>Э</a:t>
            </a:r>
            <a:r>
              <a:rPr lang="ru-RU" sz="1100" b="1">
                <a:solidFill>
                  <a:srgbClr val="002060"/>
                </a:solidFill>
                <a:latin typeface="Arial Black" pitchFamily="34" charset="0"/>
              </a:rPr>
              <a:t>ЛЕКТРОСТАЛЬ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785794"/>
            <a:ext cx="737272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dirty="0">
              <a:ln w="28575" cmpd="sng">
                <a:solidFill>
                  <a:srgbClr val="0070C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8575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Проект: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8575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«ЛИСТОЧКИ – НЕПОСЕДЫ»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28575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(художественно-эстетическое развитие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28575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младшего дошкольного возраста)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00063" y="5500688"/>
            <a:ext cx="29067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002060"/>
                </a:solidFill>
                <a:latin typeface="Arial Black" pitchFamily="34" charset="0"/>
              </a:rPr>
              <a:t>Подготовила:</a:t>
            </a:r>
          </a:p>
          <a:p>
            <a:r>
              <a:rPr lang="ru-RU" b="1">
                <a:solidFill>
                  <a:srgbClr val="002060"/>
                </a:solidFill>
                <a:latin typeface="Arial Black" pitchFamily="34" charset="0"/>
              </a:rPr>
              <a:t>воспитатель </a:t>
            </a:r>
          </a:p>
          <a:p>
            <a:r>
              <a:rPr lang="ru-RU" b="1">
                <a:solidFill>
                  <a:srgbClr val="002060"/>
                </a:solidFill>
                <a:latin typeface="Arial Black" pitchFamily="34" charset="0"/>
              </a:rPr>
              <a:t>Егорова</a:t>
            </a:r>
          </a:p>
          <a:p>
            <a:r>
              <a:rPr lang="ru-RU" b="1">
                <a:solidFill>
                  <a:srgbClr val="002060"/>
                </a:solidFill>
                <a:latin typeface="Arial Black" pitchFamily="34" charset="0"/>
              </a:rPr>
              <a:t>Евгения Николаевна</a:t>
            </a:r>
          </a:p>
          <a:p>
            <a:endParaRPr lang="ru-RU" b="1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4" name="Рисунок 7" descr="0_5fb710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086618">
            <a:off x="6007100" y="649288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285728"/>
            <a:ext cx="500066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 НЕТРАДИЦИОННых  ТЕХНИК</a:t>
            </a:r>
          </a:p>
        </p:txBody>
      </p:sp>
      <p:pic>
        <p:nvPicPr>
          <p:cNvPr id="11267" name="Рисунок 2" descr="C:\Users\Евгения\Desktop\20130311_140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25717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C:\Users\Евгения\Desktop\20130312_07351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85938"/>
            <a:ext cx="2643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5003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143125"/>
            <a:ext cx="18796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_мультфильма_Маша_и_медведь_-_И_(1)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143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 descr="20130312_100647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Computer\Desktop\Новая папка (2)\20130313_1504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000125"/>
            <a:ext cx="3429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D:\С фоотоапарата\DCIM\105NIKON\DSCN38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381476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Images\20130313_1505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3798888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 descr="20130319_1820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3214688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5443346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85750"/>
            <a:ext cx="2365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57188"/>
            <a:ext cx="23574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5" descr="20130319_163441_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428625"/>
            <a:ext cx="40719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Computer\Desktop\DSCN40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3643313"/>
            <a:ext cx="5357812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8" y="142875"/>
            <a:ext cx="4786312" cy="26463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Творчество – это способность удивляться и познавать, умение находить решение в нестандартных ситуациях, нацеленность на открытие нового и склонность к глубокому осознанию своего опыта.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Э</a:t>
            </a: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Bookman Old Style" pitchFamily="18" charset="0"/>
                <a:cs typeface="+mn-cs"/>
              </a:rPr>
              <a:t>Фромм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  <a:cs typeface="+mn-cs"/>
              </a:rPr>
              <a:t> </a:t>
            </a:r>
          </a:p>
        </p:txBody>
      </p:sp>
      <p:pic>
        <p:nvPicPr>
          <p:cNvPr id="3075" name="Picture 2" descr="C:\Documents and Settings\Admin\Рабочий стол\Фото запасные выходы\IMG_08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24288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C:\Documents and Settings\Admin\Рабочий стол\Садик ФОТО\ГМО 2011\Родители\P10403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2643188"/>
            <a:ext cx="2320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60" y="142852"/>
            <a:ext cx="428628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0" y="785813"/>
            <a:ext cx="9144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Новые федеральные государственные требования (ФГТ) 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предусматривают быстрый переход к проектированию образовательного пространства.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Уникальные  возможности для реализации новой образовательной 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модели предоставляет область «Художественное творчество».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Художественное творчество – это творческая,  продуктивная и при этом орудийная деятельность,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  в которой  ребенок , исследует свойства различных материалов.  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Бумага - доступный для ребенка и универсальный материал.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 Дети активно работают с бумагой, но, несмотря на это, у них недостаточно знаний о разнообразии бумаги, ее свойствах. 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Для того чтобы шире и глубже</a:t>
            </a:r>
            <a:r>
              <a:rPr lang="en-US" sz="160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 познать и изучить «бумажный» мир,  </a:t>
            </a:r>
          </a:p>
          <a:p>
            <a:pPr algn="ctr"/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возникла </a:t>
            </a:r>
            <a:r>
              <a:rPr lang="ru-RU" sz="1600" b="1">
                <a:solidFill>
                  <a:srgbClr val="002060"/>
                </a:solidFill>
                <a:latin typeface="Arial Black" pitchFamily="34" charset="0"/>
              </a:rPr>
              <a:t>идея</a:t>
            </a:r>
            <a:r>
              <a:rPr lang="ru-RU" sz="1600">
                <a:solidFill>
                  <a:srgbClr val="002060"/>
                </a:solidFill>
                <a:latin typeface="Arial Black" pitchFamily="34" charset="0"/>
              </a:rPr>
              <a:t> создания проекта « Листочки - непоседы».</a:t>
            </a:r>
          </a:p>
        </p:txBody>
      </p:sp>
      <p:pic>
        <p:nvPicPr>
          <p:cNvPr id="4100" name="Picture 2" descr="http://www.jollylady.ru/wp-content/uploads/2012/10/kak-nauchit-rebenka-risova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143375"/>
            <a:ext cx="3786188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488" y="142852"/>
            <a:ext cx="364333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14313" y="714375"/>
            <a:ext cx="871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Arial" charset="0"/>
                <a:ea typeface="Calibri" pitchFamily="34" charset="0"/>
                <a:cs typeface="Calibri" pitchFamily="34" charset="0"/>
              </a:rPr>
              <a:t>Способствовать разностороннему и гармоничному развитию и обогащению творческих способностей детей младшего дошкольного возраста через необычные и новые для ребенка формы работы с бумагой. </a:t>
            </a:r>
            <a:endParaRPr lang="ru-RU" sz="200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00034" y="2143116"/>
          <a:ext cx="821537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578644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000232" y="2857496"/>
          <a:ext cx="700092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8" name="Picture 1" descr="C:\Documents and Settings\Admin\Рабочий стол\Садик ФОТО\ГМО 2011\Новая папка\P3060037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3492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:\Documents and Settings\Admin\Рабочий стол\Садик ФОТО\ГМО 2011\Родители\P1040328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388" y="285750"/>
            <a:ext cx="3559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 descr="0_85bbc_9505fac9_S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59431">
            <a:off x="3619501" y="2381250"/>
            <a:ext cx="17716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60" y="142852"/>
            <a:ext cx="428628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РЕАЛИЗАЦИИ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00108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57422" y="285728"/>
            <a:ext cx="428628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РЕАЛИЗАЦИИ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785813" y="1143000"/>
            <a:ext cx="74898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Задачи проекта решаются интегрировано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 ходе освоения образовательных областей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«Физическая культура,  «Здоровье», «Безопасность»,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«Социализация», «Труд», «Познание»,  «Коммуникация»,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«Чтение художественной литературы»,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«Художественное творчество», «Музыка»,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что  обеспечивает разностороннее развитие детей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 учетом их возрастных и индивидуальных особенностей.</a:t>
            </a:r>
            <a:endParaRPr lang="ru-RU" sz="16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6" name="Picture 2" descr="C:\Documents and Settings\Admin\Рабочий стол\Егорова\Новая папка\IMG_07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286125"/>
            <a:ext cx="4341812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1071546"/>
          <a:ext cx="828680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85984" y="285728"/>
            <a:ext cx="521497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ПРЕДПОЛОГАЕМЫЙ РЕЗУЛЬТАТ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chemeClr val="accent4">
                <a:lumMod val="40000"/>
                <a:lumOff val="60000"/>
              </a:schemeClr>
            </a:gs>
            <a:gs pos="100000">
              <a:srgbClr val="BC8FD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285728"/>
            <a:ext cx="478634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ПЕРСПЕКТИВА ПРОЕКТА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1428750"/>
            <a:ext cx="8899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При успешной реализации  проекта  «Листочки – непоседы»,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для детей младшего дошкольного возраста, предусматривается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расширение сроков реализации в последующих возрастных группах,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 постепенным  усложнением содержания работы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 освоению нетрадиционными техниками работы с бумагой </a:t>
            </a:r>
          </a:p>
          <a:p>
            <a:pPr indent="449263" algn="ctr"/>
            <a:r>
              <a:rPr lang="ru-RU" sz="16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 бросовым материалом.</a:t>
            </a:r>
            <a:endParaRPr lang="ru-RU" sz="160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44" name="Рисунок 5" descr="XmKzK9LeW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4214813"/>
            <a:ext cx="371475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C:\Users\Computer\Desktop\неизвестный автор!!Но собачка прелесть)))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21574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 descr="biser.info_5138176044acdad5f98da4_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3286125"/>
            <a:ext cx="21542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екта Егоров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 Егорова1</Template>
  <TotalTime>4</TotalTime>
  <Words>416</Words>
  <Application>Microsoft Office PowerPoint</Application>
  <PresentationFormat>Экран (4:3)</PresentationFormat>
  <Paragraphs>86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проекта Егорова1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</cp:revision>
  <dcterms:created xsi:type="dcterms:W3CDTF">2013-05-20T17:20:43Z</dcterms:created>
  <dcterms:modified xsi:type="dcterms:W3CDTF">2013-06-16T10:44:04Z</dcterms:modified>
</cp:coreProperties>
</file>