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F1E3-B81C-4A26-8DCE-C6CDBE2BE3C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E072-975D-4FFB-AB8B-31DF5C8816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F1E3-B81C-4A26-8DCE-C6CDBE2BE3C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E072-975D-4FFB-AB8B-31DF5C881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F1E3-B81C-4A26-8DCE-C6CDBE2BE3C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E072-975D-4FFB-AB8B-31DF5C881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F1E3-B81C-4A26-8DCE-C6CDBE2BE3C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E072-975D-4FFB-AB8B-31DF5C881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F1E3-B81C-4A26-8DCE-C6CDBE2BE3C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41CE072-975D-4FFB-AB8B-31DF5C881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F1E3-B81C-4A26-8DCE-C6CDBE2BE3C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E072-975D-4FFB-AB8B-31DF5C881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F1E3-B81C-4A26-8DCE-C6CDBE2BE3C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E072-975D-4FFB-AB8B-31DF5C881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F1E3-B81C-4A26-8DCE-C6CDBE2BE3C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E072-975D-4FFB-AB8B-31DF5C881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F1E3-B81C-4A26-8DCE-C6CDBE2BE3C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E072-975D-4FFB-AB8B-31DF5C881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F1E3-B81C-4A26-8DCE-C6CDBE2BE3C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E072-975D-4FFB-AB8B-31DF5C881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F1E3-B81C-4A26-8DCE-C6CDBE2BE3C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CE072-975D-4FFB-AB8B-31DF5C881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C2F1E3-B81C-4A26-8DCE-C6CDBE2BE3C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1CE072-975D-4FFB-AB8B-31DF5C8816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0" dirty="0" smtClean="0">
                <a:solidFill>
                  <a:srgbClr val="FFFF00"/>
                </a:solidFill>
              </a:rPr>
              <a:t>Презентация</a:t>
            </a:r>
            <a:r>
              <a:rPr lang="ru-RU" sz="3600" b="0" dirty="0" smtClean="0"/>
              <a:t> </a:t>
            </a:r>
            <a:r>
              <a:rPr lang="ru-RU" sz="3600" b="0" dirty="0" smtClean="0">
                <a:solidFill>
                  <a:srgbClr val="FFFF00"/>
                </a:solidFill>
              </a:rPr>
              <a:t>совместной деятельности по теме:</a:t>
            </a:r>
            <a:r>
              <a:rPr lang="ru-RU" sz="3600" dirty="0" smtClean="0">
                <a:solidFill>
                  <a:srgbClr val="FFFF00"/>
                </a:solidFill>
              </a:rPr>
              <a:t/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 «Космодром»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b="0" dirty="0" smtClean="0">
                <a:solidFill>
                  <a:srgbClr val="FFFF00"/>
                </a:solidFill>
              </a:rPr>
              <a:t>(аппликация)</a:t>
            </a:r>
            <a:endParaRPr lang="ru-RU" sz="3600" b="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Возраст детей: старшая группа</a:t>
            </a:r>
          </a:p>
          <a:p>
            <a:r>
              <a:rPr lang="ru-RU" dirty="0" smtClean="0"/>
              <a:t>Воспитатель: Белоусова Ю.С.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Образовательные технологии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Проектная деятельность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Эмоционально-художественная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Информационно-коммуникационная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КСО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FFFF00"/>
                </a:solidFill>
              </a:rPr>
              <a:t>Задачи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закреплять знании детей о дне космонавтики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закреплять умение создавать в аппликации образ космонавта и ракеты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упражнять в аккуратном наклеивании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Материалы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фотографии космоса, космонавтов и космических кораблей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заранее подготовленный фон для аппликации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цветная бумага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клей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кисти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салфетка для аппликации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Предварительная работа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Чтение книг и рассматривание иллюстраций с изображением космоса и космических кораблей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Создание фона для будущей работы</a:t>
            </a:r>
            <a:endParaRPr lang="ru-RU" dirty="0"/>
          </a:p>
        </p:txBody>
      </p:sp>
      <p:pic>
        <p:nvPicPr>
          <p:cNvPr id="5" name="Содержимое 4" descr="3-jtVupQh1M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505837"/>
            <a:ext cx="4038600" cy="271468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Творческий процесс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nhBXAeOzHf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428736"/>
            <a:ext cx="4038600" cy="2714688"/>
          </a:xfrm>
        </p:spPr>
      </p:pic>
      <p:pic>
        <p:nvPicPr>
          <p:cNvPr id="6" name="Содержимое 5" descr="Pf2HpJirHU8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3000372"/>
            <a:ext cx="4038600" cy="271468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Готовый результат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jQymtx5Qdn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3397" y="1600200"/>
            <a:ext cx="3157206" cy="47085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92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Презентация совместной деятельности по теме:  «Космодром» (аппликация)</vt:lpstr>
      <vt:lpstr>Образовательные технологии</vt:lpstr>
      <vt:lpstr>Задачи </vt:lpstr>
      <vt:lpstr>Материалы </vt:lpstr>
      <vt:lpstr>Предварительная работа</vt:lpstr>
      <vt:lpstr>Творческий процесс</vt:lpstr>
      <vt:lpstr>Готовый результат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совместной деятельности по теме:  «Космодром» (аппликация)</dc:title>
  <dc:creator>1</dc:creator>
  <cp:lastModifiedBy>1</cp:lastModifiedBy>
  <cp:revision>8</cp:revision>
  <dcterms:created xsi:type="dcterms:W3CDTF">2013-05-14T16:42:16Z</dcterms:created>
  <dcterms:modified xsi:type="dcterms:W3CDTF">2013-05-14T17:01:45Z</dcterms:modified>
</cp:coreProperties>
</file>