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70" r:id="rId8"/>
    <p:sldId id="266" r:id="rId9"/>
    <p:sldId id="271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856" autoAdjust="0"/>
    <p:restoredTop sz="94622" autoAdjust="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3CBE7-4462-4DE0-9F9F-7B5A460354C9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60A2B-FE94-4D8C-B039-9FC5CFA1E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F3195BE-4B58-4252-97C0-D9362D6B84B3}" type="datetime1">
              <a:rPr lang="ru-RU" smtClean="0"/>
              <a:pPr/>
              <a:t>14.05.2013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3D58156-490C-44FA-B972-27898F470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2AF7-E5C9-4697-8767-73B45C016E3D}" type="datetime1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8156-490C-44FA-B972-27898F470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DA6B-BB10-4511-9496-6B48020B9C9E}" type="datetime1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8156-490C-44FA-B972-27898F470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522AA6-8457-4ACA-BA1A-FD3D17EEAD78}" type="datetime1">
              <a:rPr lang="ru-RU" smtClean="0"/>
              <a:pPr/>
              <a:t>14.05.2013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3D58156-490C-44FA-B972-27898F4707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21F0B96-96D1-4356-B81F-41EBF047F910}" type="datetime1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3D58156-490C-44FA-B972-27898F470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1694-99D2-498C-9A39-C7280C64742D}" type="datetime1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8156-490C-44FA-B972-27898F4707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A3D9-6FF8-432B-A9C3-605169CE9402}" type="datetime1">
              <a:rPr lang="ru-RU" smtClean="0"/>
              <a:pPr/>
              <a:t>14.05.2013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8156-490C-44FA-B972-27898F4707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6C8439-7E76-4F94-B0A5-888A7A361CEF}" type="datetime1">
              <a:rPr lang="ru-RU" smtClean="0"/>
              <a:pPr/>
              <a:t>14.05.2013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D58156-490C-44FA-B972-27898F4707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0E37-24D9-4B20-AD1F-32B64CC7D495}" type="datetime1">
              <a:rPr lang="ru-RU" smtClean="0"/>
              <a:pPr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8156-490C-44FA-B972-27898F470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8860A4-8991-4E97-9237-8F8EAFAEA671}" type="datetime1">
              <a:rPr lang="ru-RU" smtClean="0"/>
              <a:pPr/>
              <a:t>14.05.2013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3D58156-490C-44FA-B972-27898F4707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9D5453-95AB-45A1-8B7F-0B8E5C2E015C}" type="datetime1">
              <a:rPr lang="ru-RU" smtClean="0"/>
              <a:pPr/>
              <a:t>14.05.2013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D58156-490C-44FA-B972-27898F4707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F25E92-B155-488D-8ED4-72BF62D99833}" type="datetime1">
              <a:rPr lang="ru-RU" smtClean="0"/>
              <a:pPr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3D58156-490C-44FA-B972-27898F470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3071810"/>
            <a:ext cx="6172200" cy="189436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 совместной художественной деятельности по теме:</a:t>
            </a:r>
            <a:br>
              <a:rPr lang="ru-RU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cap="none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«Подарок для мамы»</a:t>
            </a:r>
            <a:r>
              <a:rPr lang="ru-RU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технике «Декупаж»</a:t>
            </a:r>
            <a:endParaRPr lang="ru-RU" sz="27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Возраст детей: Подготовительная группа.</a:t>
            </a:r>
          </a:p>
          <a:p>
            <a:r>
              <a:rPr lang="ru-RU" dirty="0" smtClean="0"/>
              <a:t>Воспитатель: </a:t>
            </a:r>
            <a:r>
              <a:rPr lang="ru-RU" dirty="0" err="1" smtClean="0"/>
              <a:t>Колабухова</a:t>
            </a:r>
            <a:r>
              <a:rPr lang="ru-RU" dirty="0" smtClean="0"/>
              <a:t> М.В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Вот такая красота у нас получилась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DSC0149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7286676" cy="434565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Образовательные технологии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sz="2800" dirty="0" smtClean="0"/>
              <a:t>Эмоционально-художественная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Проектная деятельность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КСО</a:t>
            </a:r>
          </a:p>
          <a:p>
            <a:pPr>
              <a:buFont typeface="Courier New" pitchFamily="49" charset="0"/>
              <a:buChar char="o"/>
            </a:pPr>
            <a:r>
              <a:rPr lang="ru-RU" sz="2800" smtClean="0"/>
              <a:t>Информационно-коммуникационные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7467600" cy="530238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Познакомить детей с техникой «</a:t>
            </a:r>
            <a:r>
              <a:rPr lang="ru-RU" dirty="0" err="1" smtClean="0"/>
              <a:t>Декупаж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Совершенствовать приёмы аппликации</a:t>
            </a:r>
          </a:p>
          <a:p>
            <a:r>
              <a:rPr lang="ru-RU" dirty="0" smtClean="0"/>
              <a:t>Развивать фантазию и творческое воображение</a:t>
            </a:r>
          </a:p>
          <a:p>
            <a:r>
              <a:rPr lang="ru-RU" dirty="0" smtClean="0"/>
              <a:t>Закреплять  навыки выполнения аппликации методом обрывания.</a:t>
            </a:r>
          </a:p>
          <a:p>
            <a:r>
              <a:rPr lang="ru-RU" dirty="0" smtClean="0"/>
              <a:t>Развивать интерес к методу обрывания</a:t>
            </a:r>
          </a:p>
          <a:p>
            <a:r>
              <a:rPr lang="ru-RU" dirty="0" smtClean="0"/>
              <a:t>Продолжать учить детей создавать композицию</a:t>
            </a:r>
          </a:p>
          <a:p>
            <a:r>
              <a:rPr lang="ru-RU" dirty="0" smtClean="0"/>
              <a:t>Развивать творческую фантазию и воображение.</a:t>
            </a:r>
          </a:p>
          <a:p>
            <a:r>
              <a:rPr lang="ru-RU" dirty="0" smtClean="0"/>
              <a:t>Совершенствовать навыки работы с клеем, кисточкой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Информация для детей</a:t>
            </a:r>
            <a:b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«Что такое «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Декупаж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Декупаж</a:t>
            </a:r>
            <a:r>
              <a:rPr lang="ru-RU" dirty="0" smtClean="0"/>
              <a:t> – техника декорирования различных поверхностей, посредством бумажной аппликации. </a:t>
            </a:r>
          </a:p>
          <a:p>
            <a:r>
              <a:rPr lang="ru-RU" dirty="0" err="1" smtClean="0"/>
              <a:t>Декупаж</a:t>
            </a:r>
            <a:r>
              <a:rPr lang="ru-RU" dirty="0" smtClean="0"/>
              <a:t> в переводе с французского языка – «Вырезать». </a:t>
            </a:r>
          </a:p>
          <a:p>
            <a:r>
              <a:rPr lang="ru-RU" dirty="0" err="1" smtClean="0"/>
              <a:t>Декупаж</a:t>
            </a:r>
            <a:r>
              <a:rPr lang="ru-RU" dirty="0" smtClean="0"/>
              <a:t> на дереве считается самым традиционным направлением в </a:t>
            </a:r>
            <a:r>
              <a:rPr lang="ru-RU" smtClean="0"/>
              <a:t>декупаж-технике</a:t>
            </a:r>
            <a:r>
              <a:rPr lang="ru-RU" dirty="0" smtClean="0"/>
              <a:t>, изобретённым ещё китайцами, украшающими с помощью аппликации мебель для состоятельных людей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Материалы к занятию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Разделочные доски</a:t>
            </a:r>
          </a:p>
          <a:p>
            <a:r>
              <a:rPr lang="ru-RU" dirty="0" smtClean="0"/>
              <a:t>Бумажные салфетки</a:t>
            </a:r>
          </a:p>
          <a:p>
            <a:r>
              <a:rPr lang="ru-RU" dirty="0" smtClean="0"/>
              <a:t>Ленточки</a:t>
            </a:r>
          </a:p>
          <a:p>
            <a:r>
              <a:rPr lang="ru-RU" dirty="0" smtClean="0"/>
              <a:t>Бусинки и стразы</a:t>
            </a:r>
          </a:p>
          <a:p>
            <a:r>
              <a:rPr lang="ru-RU" dirty="0" smtClean="0"/>
              <a:t>Клей ПВА</a:t>
            </a:r>
          </a:p>
          <a:p>
            <a:r>
              <a:rPr lang="ru-RU" dirty="0" smtClean="0"/>
              <a:t>Кисти</a:t>
            </a:r>
          </a:p>
          <a:p>
            <a:endParaRPr lang="ru-RU" dirty="0"/>
          </a:p>
        </p:txBody>
      </p:sp>
      <p:pic>
        <p:nvPicPr>
          <p:cNvPr id="5" name="Содержимое 4" descr="картинка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714876" y="1500174"/>
            <a:ext cx="3071833" cy="330042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Выбор материала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DSC086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071678"/>
            <a:ext cx="3657600" cy="2059093"/>
          </a:xfrm>
        </p:spPr>
      </p:pic>
      <p:pic>
        <p:nvPicPr>
          <p:cNvPr id="6" name="Содержимое 5" descr="DSC0860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57686" y="3500438"/>
            <a:ext cx="3657600" cy="205909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Вырывание фигур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DSC086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5021"/>
            <a:ext cx="7467600" cy="420398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Приклеиваем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доске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DSC086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5021"/>
            <a:ext cx="7467600" cy="420398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Украшаем готовую работу деталями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DSC086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1142984"/>
            <a:ext cx="2743670" cy="48736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111</TotalTime>
  <Words>147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Презентация совместной художественной деятельности по теме:  «Подарок для мамы» В технике «Декупаж»</vt:lpstr>
      <vt:lpstr>Образовательные технологии</vt:lpstr>
      <vt:lpstr>Задачи</vt:lpstr>
      <vt:lpstr>Информация для детей «Что такое «Декупаж»</vt:lpstr>
      <vt:lpstr>Материалы к занятию</vt:lpstr>
      <vt:lpstr>Выбор материала</vt:lpstr>
      <vt:lpstr>Вырывание фигур</vt:lpstr>
      <vt:lpstr>Приклеиваем к доске</vt:lpstr>
      <vt:lpstr>Украшаем готовую работу деталями</vt:lpstr>
      <vt:lpstr>Вот такая красота у нас получилась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совместной художественной деятельности по теме: «Подарок для мамы» В технике «Декупаж»</dc:title>
  <dc:creator>Admin</dc:creator>
  <cp:lastModifiedBy>1</cp:lastModifiedBy>
  <cp:revision>16</cp:revision>
  <dcterms:created xsi:type="dcterms:W3CDTF">2013-05-13T17:16:38Z</dcterms:created>
  <dcterms:modified xsi:type="dcterms:W3CDTF">2013-05-14T17:12:51Z</dcterms:modified>
</cp:coreProperties>
</file>