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77" r:id="rId4"/>
    <p:sldId id="258" r:id="rId5"/>
    <p:sldId id="259" r:id="rId6"/>
    <p:sldId id="267" r:id="rId7"/>
    <p:sldId id="261" r:id="rId8"/>
    <p:sldId id="260" r:id="rId9"/>
    <p:sldId id="270" r:id="rId10"/>
    <p:sldId id="278" r:id="rId11"/>
    <p:sldId id="280" r:id="rId12"/>
    <p:sldId id="262" r:id="rId13"/>
    <p:sldId id="279" r:id="rId14"/>
    <p:sldId id="263" r:id="rId15"/>
    <p:sldId id="281" r:id="rId16"/>
    <p:sldId id="264" r:id="rId17"/>
    <p:sldId id="266" r:id="rId18"/>
    <p:sldId id="271" r:id="rId19"/>
    <p:sldId id="274" r:id="rId20"/>
    <p:sldId id="273" r:id="rId21"/>
    <p:sldId id="268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 autoAdjust="0"/>
    <p:restoredTop sz="94650" autoAdjust="0"/>
  </p:normalViewPr>
  <p:slideViewPr>
    <p:cSldViewPr>
      <p:cViewPr varScale="1">
        <p:scale>
          <a:sx n="91" d="100"/>
          <a:sy n="91" d="100"/>
        </p:scale>
        <p:origin x="-79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57AF97-2B58-47DF-873D-8BFE030C6777}" type="doc">
      <dgm:prSet loTypeId="urn:microsoft.com/office/officeart/2005/8/layout/process4" loCatId="list" qsTypeId="urn:microsoft.com/office/officeart/2005/8/quickstyle/3d2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23D6E599-C473-4175-9AF3-F8590FD00E2B}">
      <dgm:prSet custT="1"/>
      <dgm:spPr/>
      <dgm:t>
        <a:bodyPr/>
        <a:lstStyle/>
        <a:p>
          <a:r>
            <a:rPr lang="ru-RU" sz="2400" b="1" dirty="0" smtClean="0">
              <a:solidFill>
                <a:schemeClr val="accent4">
                  <a:lumMod val="50000"/>
                </a:schemeClr>
              </a:solidFill>
            </a:rPr>
            <a:t>развитие движений и совершенствование двигательных функций;</a:t>
          </a:r>
        </a:p>
      </dgm:t>
    </dgm:pt>
    <dgm:pt modelId="{279C3F7F-2574-4001-A416-BE0365D15DA5}" type="parTrans" cxnId="{D9C006FE-7745-45BB-AE11-DD4545D3F292}">
      <dgm:prSet/>
      <dgm:spPr/>
      <dgm:t>
        <a:bodyPr/>
        <a:lstStyle/>
        <a:p>
          <a:endParaRPr lang="ru-RU"/>
        </a:p>
      </dgm:t>
    </dgm:pt>
    <dgm:pt modelId="{2176B193-2432-4712-BB42-5712A916D5CF}" type="sibTrans" cxnId="{D9C006FE-7745-45BB-AE11-DD4545D3F292}">
      <dgm:prSet/>
      <dgm:spPr/>
      <dgm:t>
        <a:bodyPr/>
        <a:lstStyle/>
        <a:p>
          <a:endParaRPr lang="ru-RU"/>
        </a:p>
      </dgm:t>
    </dgm:pt>
    <dgm:pt modelId="{85D65A44-25B2-478D-AB98-887B5E315C3D}">
      <dgm:prSet custT="1"/>
      <dgm:spPr/>
      <dgm:t>
        <a:bodyPr/>
        <a:lstStyle/>
        <a:p>
          <a:r>
            <a:rPr lang="ru-RU" sz="2400" b="1" dirty="0" smtClean="0">
              <a:solidFill>
                <a:schemeClr val="accent4">
                  <a:lumMod val="50000"/>
                </a:schemeClr>
              </a:solidFill>
            </a:rPr>
            <a:t>достижение необходимой для возраста физической подготовленности;</a:t>
          </a:r>
        </a:p>
      </dgm:t>
    </dgm:pt>
    <dgm:pt modelId="{ACF047D9-7770-4475-B3EC-D157CD75EAC5}" type="parTrans" cxnId="{23A55CF9-0FCB-4E84-8DE7-44E3184D2322}">
      <dgm:prSet/>
      <dgm:spPr/>
      <dgm:t>
        <a:bodyPr/>
        <a:lstStyle/>
        <a:p>
          <a:endParaRPr lang="ru-RU"/>
        </a:p>
      </dgm:t>
    </dgm:pt>
    <dgm:pt modelId="{CCD294F5-0D99-499C-86BF-CBE3A91DED5C}" type="sibTrans" cxnId="{23A55CF9-0FCB-4E84-8DE7-44E3184D2322}">
      <dgm:prSet/>
      <dgm:spPr/>
      <dgm:t>
        <a:bodyPr/>
        <a:lstStyle/>
        <a:p>
          <a:endParaRPr lang="ru-RU"/>
        </a:p>
      </dgm:t>
    </dgm:pt>
    <dgm:pt modelId="{C10A5234-2E0B-4346-9118-36128E84BB50}">
      <dgm:prSet custT="1"/>
      <dgm:spPr/>
      <dgm:t>
        <a:bodyPr/>
        <a:lstStyle/>
        <a:p>
          <a:r>
            <a:rPr lang="ru-RU" sz="2400" b="1" dirty="0" smtClean="0">
              <a:solidFill>
                <a:schemeClr val="accent4">
                  <a:lumMod val="50000"/>
                </a:schemeClr>
              </a:solidFill>
            </a:rPr>
            <a:t>предупреждение нарушений опорно-двигательного аппарата;</a:t>
          </a:r>
        </a:p>
      </dgm:t>
    </dgm:pt>
    <dgm:pt modelId="{ED009715-53EE-43F2-9C40-B7AAAAA21590}" type="parTrans" cxnId="{E589D10D-A4B5-4FB2-8456-3B9F4654D573}">
      <dgm:prSet/>
      <dgm:spPr/>
      <dgm:t>
        <a:bodyPr/>
        <a:lstStyle/>
        <a:p>
          <a:endParaRPr lang="ru-RU"/>
        </a:p>
      </dgm:t>
    </dgm:pt>
    <dgm:pt modelId="{2877B19B-2FB8-41F9-924D-BD859890D7F9}" type="sibTrans" cxnId="{E589D10D-A4B5-4FB2-8456-3B9F4654D573}">
      <dgm:prSet/>
      <dgm:spPr/>
      <dgm:t>
        <a:bodyPr/>
        <a:lstStyle/>
        <a:p>
          <a:endParaRPr lang="ru-RU"/>
        </a:p>
      </dgm:t>
    </dgm:pt>
    <dgm:pt modelId="{F22E6CF7-5E46-4D3C-A5A4-C99619D71E15}">
      <dgm:prSet custT="1"/>
      <dgm:spPr/>
      <dgm:t>
        <a:bodyPr/>
        <a:lstStyle/>
        <a:p>
          <a:r>
            <a:rPr lang="ru-RU" sz="2400" b="1" dirty="0" smtClean="0">
              <a:solidFill>
                <a:schemeClr val="accent4">
                  <a:lumMod val="50000"/>
                </a:schemeClr>
              </a:solidFill>
            </a:rPr>
            <a:t>воспитание положительных нравственно-волевых черт личности, активности, самостоятельности;</a:t>
          </a:r>
        </a:p>
      </dgm:t>
    </dgm:pt>
    <dgm:pt modelId="{71CC6D5F-C2A1-49DE-959B-FA7BE4AEA79B}" type="parTrans" cxnId="{0B73AE19-5E6D-48DB-A554-3BFB13D13DDD}">
      <dgm:prSet/>
      <dgm:spPr/>
      <dgm:t>
        <a:bodyPr/>
        <a:lstStyle/>
        <a:p>
          <a:endParaRPr lang="ru-RU"/>
        </a:p>
      </dgm:t>
    </dgm:pt>
    <dgm:pt modelId="{B2A0CF84-596C-4650-906A-B65F1B7EA275}" type="sibTrans" cxnId="{0B73AE19-5E6D-48DB-A554-3BFB13D13DDD}">
      <dgm:prSet/>
      <dgm:spPr/>
      <dgm:t>
        <a:bodyPr/>
        <a:lstStyle/>
        <a:p>
          <a:endParaRPr lang="ru-RU"/>
        </a:p>
      </dgm:t>
    </dgm:pt>
    <dgm:pt modelId="{BB340C43-DAEA-47C1-A35A-11F3EBEE7068}">
      <dgm:prSet custT="1"/>
      <dgm:spPr/>
      <dgm:t>
        <a:bodyPr/>
        <a:lstStyle/>
        <a:p>
          <a:r>
            <a:rPr lang="ru-RU" sz="2400" b="1" dirty="0" smtClean="0">
              <a:solidFill>
                <a:schemeClr val="accent4">
                  <a:lumMod val="50000"/>
                </a:schemeClr>
              </a:solidFill>
            </a:rPr>
            <a:t>создание благоприятных условий для активного отдыха, радостной содержательной деятельности в коллективных играх и развлечениях.</a:t>
          </a:r>
          <a:endParaRPr lang="ru-RU" sz="2400" b="1" dirty="0">
            <a:solidFill>
              <a:schemeClr val="accent4">
                <a:lumMod val="50000"/>
              </a:schemeClr>
            </a:solidFill>
          </a:endParaRPr>
        </a:p>
      </dgm:t>
    </dgm:pt>
    <dgm:pt modelId="{2C08987A-90F3-4773-80B6-E1059A297265}" type="parTrans" cxnId="{9797B5F5-3D0B-40BE-862D-C63AEEE54A2B}">
      <dgm:prSet/>
      <dgm:spPr/>
      <dgm:t>
        <a:bodyPr/>
        <a:lstStyle/>
        <a:p>
          <a:endParaRPr lang="ru-RU"/>
        </a:p>
      </dgm:t>
    </dgm:pt>
    <dgm:pt modelId="{05C07876-A4DD-4E46-8AB5-EDEB7315B9AB}" type="sibTrans" cxnId="{9797B5F5-3D0B-40BE-862D-C63AEEE54A2B}">
      <dgm:prSet/>
      <dgm:spPr/>
      <dgm:t>
        <a:bodyPr/>
        <a:lstStyle/>
        <a:p>
          <a:endParaRPr lang="ru-RU"/>
        </a:p>
      </dgm:t>
    </dgm:pt>
    <dgm:pt modelId="{17E745A5-5772-471D-93BA-8FAF90D978A4}" type="pres">
      <dgm:prSet presAssocID="{6757AF97-2B58-47DF-873D-8BFE030C677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70E961-92F6-4687-9E36-7FC591A686C1}" type="pres">
      <dgm:prSet presAssocID="{BB340C43-DAEA-47C1-A35A-11F3EBEE7068}" presName="boxAndChildren" presStyleCnt="0"/>
      <dgm:spPr/>
    </dgm:pt>
    <dgm:pt modelId="{052EE71C-E719-4EBD-816E-B92F5638E354}" type="pres">
      <dgm:prSet presAssocID="{BB340C43-DAEA-47C1-A35A-11F3EBEE7068}" presName="parentTextBox" presStyleLbl="node1" presStyleIdx="0" presStyleCnt="5" custScaleY="169252"/>
      <dgm:spPr/>
      <dgm:t>
        <a:bodyPr/>
        <a:lstStyle/>
        <a:p>
          <a:endParaRPr lang="ru-RU"/>
        </a:p>
      </dgm:t>
    </dgm:pt>
    <dgm:pt modelId="{DBD9CA82-D03F-42BA-934D-143C5465D163}" type="pres">
      <dgm:prSet presAssocID="{B2A0CF84-596C-4650-906A-B65F1B7EA275}" presName="sp" presStyleCnt="0"/>
      <dgm:spPr/>
    </dgm:pt>
    <dgm:pt modelId="{6782851D-EA8D-412D-9DE3-C6AACAAA8E11}" type="pres">
      <dgm:prSet presAssocID="{F22E6CF7-5E46-4D3C-A5A4-C99619D71E15}" presName="arrowAndChildren" presStyleCnt="0"/>
      <dgm:spPr/>
    </dgm:pt>
    <dgm:pt modelId="{0072024B-921E-4D35-B431-3B034A4E6BE0}" type="pres">
      <dgm:prSet presAssocID="{F22E6CF7-5E46-4D3C-A5A4-C99619D71E15}" presName="parentTextArrow" presStyleLbl="node1" presStyleIdx="1" presStyleCnt="5"/>
      <dgm:spPr/>
      <dgm:t>
        <a:bodyPr/>
        <a:lstStyle/>
        <a:p>
          <a:endParaRPr lang="ru-RU"/>
        </a:p>
      </dgm:t>
    </dgm:pt>
    <dgm:pt modelId="{400F003C-31FD-4B73-BEF0-83DF837BE158}" type="pres">
      <dgm:prSet presAssocID="{2877B19B-2FB8-41F9-924D-BD859890D7F9}" presName="sp" presStyleCnt="0"/>
      <dgm:spPr/>
    </dgm:pt>
    <dgm:pt modelId="{E4CAC19C-C4DF-4299-BD47-F05B449EC0F6}" type="pres">
      <dgm:prSet presAssocID="{C10A5234-2E0B-4346-9118-36128E84BB50}" presName="arrowAndChildren" presStyleCnt="0"/>
      <dgm:spPr/>
    </dgm:pt>
    <dgm:pt modelId="{00ACE3C3-C252-4B5C-9513-465CA554629B}" type="pres">
      <dgm:prSet presAssocID="{C10A5234-2E0B-4346-9118-36128E84BB50}" presName="parentTextArrow" presStyleLbl="node1" presStyleIdx="2" presStyleCnt="5" custLinFactNeighborY="-8269"/>
      <dgm:spPr/>
      <dgm:t>
        <a:bodyPr/>
        <a:lstStyle/>
        <a:p>
          <a:endParaRPr lang="ru-RU"/>
        </a:p>
      </dgm:t>
    </dgm:pt>
    <dgm:pt modelId="{3EC2EFF1-EBAF-44CB-802C-7D26845EEEC4}" type="pres">
      <dgm:prSet presAssocID="{CCD294F5-0D99-499C-86BF-CBE3A91DED5C}" presName="sp" presStyleCnt="0"/>
      <dgm:spPr/>
    </dgm:pt>
    <dgm:pt modelId="{571457BF-F982-44B7-86DF-FEDF4E2D7775}" type="pres">
      <dgm:prSet presAssocID="{85D65A44-25B2-478D-AB98-887B5E315C3D}" presName="arrowAndChildren" presStyleCnt="0"/>
      <dgm:spPr/>
    </dgm:pt>
    <dgm:pt modelId="{A9C1950A-6017-4990-800D-620D60B04D5F}" type="pres">
      <dgm:prSet presAssocID="{85D65A44-25B2-478D-AB98-887B5E315C3D}" presName="parentTextArrow" presStyleLbl="node1" presStyleIdx="3" presStyleCnt="5" custLinFactNeighborY="-6086"/>
      <dgm:spPr/>
      <dgm:t>
        <a:bodyPr/>
        <a:lstStyle/>
        <a:p>
          <a:endParaRPr lang="ru-RU"/>
        </a:p>
      </dgm:t>
    </dgm:pt>
    <dgm:pt modelId="{5EFF7CC4-B68A-4028-9910-C6BA3B992567}" type="pres">
      <dgm:prSet presAssocID="{2176B193-2432-4712-BB42-5712A916D5CF}" presName="sp" presStyleCnt="0"/>
      <dgm:spPr/>
    </dgm:pt>
    <dgm:pt modelId="{30931A7D-D523-48BF-928F-2B3CB989858B}" type="pres">
      <dgm:prSet presAssocID="{23D6E599-C473-4175-9AF3-F8590FD00E2B}" presName="arrowAndChildren" presStyleCnt="0"/>
      <dgm:spPr/>
    </dgm:pt>
    <dgm:pt modelId="{CAC90217-2A2E-4C9B-99FF-B24256F8BDCE}" type="pres">
      <dgm:prSet presAssocID="{23D6E599-C473-4175-9AF3-F8590FD00E2B}" presName="parentTextArrow" presStyleLbl="node1" presStyleIdx="4" presStyleCnt="5" custLinFactNeighborY="-6086"/>
      <dgm:spPr/>
      <dgm:t>
        <a:bodyPr/>
        <a:lstStyle/>
        <a:p>
          <a:endParaRPr lang="ru-RU"/>
        </a:p>
      </dgm:t>
    </dgm:pt>
  </dgm:ptLst>
  <dgm:cxnLst>
    <dgm:cxn modelId="{58B0AC23-8D31-4F01-97AA-17CF43B0FC17}" type="presOf" srcId="{6757AF97-2B58-47DF-873D-8BFE030C6777}" destId="{17E745A5-5772-471D-93BA-8FAF90D978A4}" srcOrd="0" destOrd="0" presId="urn:microsoft.com/office/officeart/2005/8/layout/process4"/>
    <dgm:cxn modelId="{E589D10D-A4B5-4FB2-8456-3B9F4654D573}" srcId="{6757AF97-2B58-47DF-873D-8BFE030C6777}" destId="{C10A5234-2E0B-4346-9118-36128E84BB50}" srcOrd="2" destOrd="0" parTransId="{ED009715-53EE-43F2-9C40-B7AAAAA21590}" sibTransId="{2877B19B-2FB8-41F9-924D-BD859890D7F9}"/>
    <dgm:cxn modelId="{46234F4A-DBE1-4C06-8FDF-1358540213C6}" type="presOf" srcId="{85D65A44-25B2-478D-AB98-887B5E315C3D}" destId="{A9C1950A-6017-4990-800D-620D60B04D5F}" srcOrd="0" destOrd="0" presId="urn:microsoft.com/office/officeart/2005/8/layout/process4"/>
    <dgm:cxn modelId="{23A55CF9-0FCB-4E84-8DE7-44E3184D2322}" srcId="{6757AF97-2B58-47DF-873D-8BFE030C6777}" destId="{85D65A44-25B2-478D-AB98-887B5E315C3D}" srcOrd="1" destOrd="0" parTransId="{ACF047D9-7770-4475-B3EC-D157CD75EAC5}" sibTransId="{CCD294F5-0D99-499C-86BF-CBE3A91DED5C}"/>
    <dgm:cxn modelId="{9797B5F5-3D0B-40BE-862D-C63AEEE54A2B}" srcId="{6757AF97-2B58-47DF-873D-8BFE030C6777}" destId="{BB340C43-DAEA-47C1-A35A-11F3EBEE7068}" srcOrd="4" destOrd="0" parTransId="{2C08987A-90F3-4773-80B6-E1059A297265}" sibTransId="{05C07876-A4DD-4E46-8AB5-EDEB7315B9AB}"/>
    <dgm:cxn modelId="{D4EF077C-03AA-423E-B0E5-B4D5D7DFC4CB}" type="presOf" srcId="{23D6E599-C473-4175-9AF3-F8590FD00E2B}" destId="{CAC90217-2A2E-4C9B-99FF-B24256F8BDCE}" srcOrd="0" destOrd="0" presId="urn:microsoft.com/office/officeart/2005/8/layout/process4"/>
    <dgm:cxn modelId="{0B73AE19-5E6D-48DB-A554-3BFB13D13DDD}" srcId="{6757AF97-2B58-47DF-873D-8BFE030C6777}" destId="{F22E6CF7-5E46-4D3C-A5A4-C99619D71E15}" srcOrd="3" destOrd="0" parTransId="{71CC6D5F-C2A1-49DE-959B-FA7BE4AEA79B}" sibTransId="{B2A0CF84-596C-4650-906A-B65F1B7EA275}"/>
    <dgm:cxn modelId="{D9C006FE-7745-45BB-AE11-DD4545D3F292}" srcId="{6757AF97-2B58-47DF-873D-8BFE030C6777}" destId="{23D6E599-C473-4175-9AF3-F8590FD00E2B}" srcOrd="0" destOrd="0" parTransId="{279C3F7F-2574-4001-A416-BE0365D15DA5}" sibTransId="{2176B193-2432-4712-BB42-5712A916D5CF}"/>
    <dgm:cxn modelId="{CF4F80D2-AE8E-4A29-8D18-0C07CA17487B}" type="presOf" srcId="{C10A5234-2E0B-4346-9118-36128E84BB50}" destId="{00ACE3C3-C252-4B5C-9513-465CA554629B}" srcOrd="0" destOrd="0" presId="urn:microsoft.com/office/officeart/2005/8/layout/process4"/>
    <dgm:cxn modelId="{E190F2B2-26DA-46EF-88F6-0705FE2CA38E}" type="presOf" srcId="{F22E6CF7-5E46-4D3C-A5A4-C99619D71E15}" destId="{0072024B-921E-4D35-B431-3B034A4E6BE0}" srcOrd="0" destOrd="0" presId="urn:microsoft.com/office/officeart/2005/8/layout/process4"/>
    <dgm:cxn modelId="{4959DFBD-3BF1-4575-B233-94004BB5DD54}" type="presOf" srcId="{BB340C43-DAEA-47C1-A35A-11F3EBEE7068}" destId="{052EE71C-E719-4EBD-816E-B92F5638E354}" srcOrd="0" destOrd="0" presId="urn:microsoft.com/office/officeart/2005/8/layout/process4"/>
    <dgm:cxn modelId="{16E3F90C-6183-4338-B6DB-7509503B1A27}" type="presParOf" srcId="{17E745A5-5772-471D-93BA-8FAF90D978A4}" destId="{D070E961-92F6-4687-9E36-7FC591A686C1}" srcOrd="0" destOrd="0" presId="urn:microsoft.com/office/officeart/2005/8/layout/process4"/>
    <dgm:cxn modelId="{6BBA19BF-FE27-46D5-9B77-3733027ED8D6}" type="presParOf" srcId="{D070E961-92F6-4687-9E36-7FC591A686C1}" destId="{052EE71C-E719-4EBD-816E-B92F5638E354}" srcOrd="0" destOrd="0" presId="urn:microsoft.com/office/officeart/2005/8/layout/process4"/>
    <dgm:cxn modelId="{99AC862F-977B-4FE3-A44C-721740A790B7}" type="presParOf" srcId="{17E745A5-5772-471D-93BA-8FAF90D978A4}" destId="{DBD9CA82-D03F-42BA-934D-143C5465D163}" srcOrd="1" destOrd="0" presId="urn:microsoft.com/office/officeart/2005/8/layout/process4"/>
    <dgm:cxn modelId="{F73F0695-6FF9-4BAB-89F5-61F9359A47FA}" type="presParOf" srcId="{17E745A5-5772-471D-93BA-8FAF90D978A4}" destId="{6782851D-EA8D-412D-9DE3-C6AACAAA8E11}" srcOrd="2" destOrd="0" presId="urn:microsoft.com/office/officeart/2005/8/layout/process4"/>
    <dgm:cxn modelId="{356F83B8-6F62-4214-94E2-BC506B93E5E1}" type="presParOf" srcId="{6782851D-EA8D-412D-9DE3-C6AACAAA8E11}" destId="{0072024B-921E-4D35-B431-3B034A4E6BE0}" srcOrd="0" destOrd="0" presId="urn:microsoft.com/office/officeart/2005/8/layout/process4"/>
    <dgm:cxn modelId="{8AE4F14E-B04D-461A-AECD-11831B137154}" type="presParOf" srcId="{17E745A5-5772-471D-93BA-8FAF90D978A4}" destId="{400F003C-31FD-4B73-BEF0-83DF837BE158}" srcOrd="3" destOrd="0" presId="urn:microsoft.com/office/officeart/2005/8/layout/process4"/>
    <dgm:cxn modelId="{F8596E05-19EC-45D2-87B5-600DEB7EF039}" type="presParOf" srcId="{17E745A5-5772-471D-93BA-8FAF90D978A4}" destId="{E4CAC19C-C4DF-4299-BD47-F05B449EC0F6}" srcOrd="4" destOrd="0" presId="urn:microsoft.com/office/officeart/2005/8/layout/process4"/>
    <dgm:cxn modelId="{C12E52EB-2621-4EBE-AD6F-374EEFF6E50B}" type="presParOf" srcId="{E4CAC19C-C4DF-4299-BD47-F05B449EC0F6}" destId="{00ACE3C3-C252-4B5C-9513-465CA554629B}" srcOrd="0" destOrd="0" presId="urn:microsoft.com/office/officeart/2005/8/layout/process4"/>
    <dgm:cxn modelId="{4C31B442-65C0-4500-A59A-026AC8D96AAD}" type="presParOf" srcId="{17E745A5-5772-471D-93BA-8FAF90D978A4}" destId="{3EC2EFF1-EBAF-44CB-802C-7D26845EEEC4}" srcOrd="5" destOrd="0" presId="urn:microsoft.com/office/officeart/2005/8/layout/process4"/>
    <dgm:cxn modelId="{79360383-0CDD-4B07-ACEA-355070EC7DED}" type="presParOf" srcId="{17E745A5-5772-471D-93BA-8FAF90D978A4}" destId="{571457BF-F982-44B7-86DF-FEDF4E2D7775}" srcOrd="6" destOrd="0" presId="urn:microsoft.com/office/officeart/2005/8/layout/process4"/>
    <dgm:cxn modelId="{7AB29018-356D-49FC-8819-6B45A33DA347}" type="presParOf" srcId="{571457BF-F982-44B7-86DF-FEDF4E2D7775}" destId="{A9C1950A-6017-4990-800D-620D60B04D5F}" srcOrd="0" destOrd="0" presId="urn:microsoft.com/office/officeart/2005/8/layout/process4"/>
    <dgm:cxn modelId="{327E2268-550C-435F-8F6A-446B46E1D7A0}" type="presParOf" srcId="{17E745A5-5772-471D-93BA-8FAF90D978A4}" destId="{5EFF7CC4-B68A-4028-9910-C6BA3B992567}" srcOrd="7" destOrd="0" presId="urn:microsoft.com/office/officeart/2005/8/layout/process4"/>
    <dgm:cxn modelId="{FB3B675C-65B9-4F1F-BDFF-3482943C559D}" type="presParOf" srcId="{17E745A5-5772-471D-93BA-8FAF90D978A4}" destId="{30931A7D-D523-48BF-928F-2B3CB989858B}" srcOrd="8" destOrd="0" presId="urn:microsoft.com/office/officeart/2005/8/layout/process4"/>
    <dgm:cxn modelId="{A65CD19F-EFCD-4723-A673-12B717E76259}" type="presParOf" srcId="{30931A7D-D523-48BF-928F-2B3CB989858B}" destId="{CAC90217-2A2E-4C9B-99FF-B24256F8BDC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5A2AAA-D2B0-4E02-B7D6-D1D3586B008A}" type="doc">
      <dgm:prSet loTypeId="urn:microsoft.com/office/officeart/2005/8/layout/radial1" loCatId="relationship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969BC390-6CFA-4CEF-B67B-305C56A9B64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C00000"/>
              </a:solidFill>
            </a:rPr>
            <a:t>Физкультурно-оздоровительный  уголок</a:t>
          </a:r>
          <a:endParaRPr lang="ru-RU" sz="2000" b="1" dirty="0">
            <a:solidFill>
              <a:srgbClr val="C00000"/>
            </a:solidFill>
          </a:endParaRPr>
        </a:p>
      </dgm:t>
    </dgm:pt>
    <dgm:pt modelId="{FF53CE27-3ED7-49D5-A1A9-8DAD4503D1F8}" type="parTrans" cxnId="{56253A8F-0FAF-40EE-B81D-8962DC1F161D}">
      <dgm:prSet/>
      <dgm:spPr/>
      <dgm:t>
        <a:bodyPr/>
        <a:lstStyle/>
        <a:p>
          <a:endParaRPr lang="ru-RU"/>
        </a:p>
      </dgm:t>
    </dgm:pt>
    <dgm:pt modelId="{0543CF60-A49C-46F7-B298-56905F04EF3A}" type="sibTrans" cxnId="{56253A8F-0FAF-40EE-B81D-8962DC1F161D}">
      <dgm:prSet/>
      <dgm:spPr/>
      <dgm:t>
        <a:bodyPr/>
        <a:lstStyle/>
        <a:p>
          <a:endParaRPr lang="ru-RU"/>
        </a:p>
      </dgm:t>
    </dgm:pt>
    <dgm:pt modelId="{4B4D37A4-09E2-4BD6-954C-EEA54C01D135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В целях безопасности его необходимо удалить от окон и дверей</a:t>
          </a:r>
          <a:endParaRPr lang="ru-RU" sz="1800" dirty="0">
            <a:solidFill>
              <a:schemeClr val="tx2">
                <a:lumMod val="50000"/>
              </a:schemeClr>
            </a:solidFill>
          </a:endParaRPr>
        </a:p>
      </dgm:t>
    </dgm:pt>
    <dgm:pt modelId="{5AB78017-534E-4B01-93D6-676FE5650012}" type="parTrans" cxnId="{4A959674-940D-477F-B210-54DA10A39F98}">
      <dgm:prSet/>
      <dgm:spPr/>
      <dgm:t>
        <a:bodyPr/>
        <a:lstStyle/>
        <a:p>
          <a:endParaRPr lang="ru-RU"/>
        </a:p>
      </dgm:t>
    </dgm:pt>
    <dgm:pt modelId="{643F3073-5354-417D-B3FB-2F5CFDE37086}" type="sibTrans" cxnId="{4A959674-940D-477F-B210-54DA10A39F98}">
      <dgm:prSet/>
      <dgm:spPr/>
      <dgm:t>
        <a:bodyPr/>
        <a:lstStyle/>
        <a:p>
          <a:endParaRPr lang="ru-RU"/>
        </a:p>
      </dgm:t>
    </dgm:pt>
    <dgm:pt modelId="{A193BC7A-69D5-46C2-B53A-A3F3228FDE27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Наиболее предпочтительны для окраски оборудования нежные пастельные тона.</a:t>
          </a:r>
          <a:endParaRPr lang="ru-RU" sz="1800" dirty="0">
            <a:solidFill>
              <a:schemeClr val="tx1"/>
            </a:solidFill>
          </a:endParaRPr>
        </a:p>
      </dgm:t>
    </dgm:pt>
    <dgm:pt modelId="{8D4A8DD2-691A-43DB-AFE2-4706D263ED64}" type="parTrans" cxnId="{7BD1E176-F4BE-4B63-ABD1-4C5F0832A047}">
      <dgm:prSet/>
      <dgm:spPr/>
      <dgm:t>
        <a:bodyPr/>
        <a:lstStyle/>
        <a:p>
          <a:endParaRPr lang="ru-RU"/>
        </a:p>
      </dgm:t>
    </dgm:pt>
    <dgm:pt modelId="{E7BD07CF-81AF-40D1-A066-E7CA73BC3948}" type="sibTrans" cxnId="{7BD1E176-F4BE-4B63-ABD1-4C5F0832A047}">
      <dgm:prSet/>
      <dgm:spPr/>
      <dgm:t>
        <a:bodyPr/>
        <a:lstStyle/>
        <a:p>
          <a:endParaRPr lang="ru-RU"/>
        </a:p>
      </dgm:t>
    </dgm:pt>
    <dgm:pt modelId="{BEA53BE1-29DC-4B23-946C-03B5EA21C705}">
      <dgm:prSet phldrT="[Текст]"/>
      <dgm:spPr/>
      <dgm:t>
        <a:bodyPr/>
        <a:lstStyle/>
        <a:p>
          <a:r>
            <a:rPr lang="ru-RU" b="0" dirty="0" smtClean="0">
              <a:solidFill>
                <a:schemeClr val="tx1"/>
              </a:solidFill>
            </a:rPr>
            <a:t>Каждое пособие должно быть прочным, надежным, пригодным для эксплуатации</a:t>
          </a:r>
          <a:endParaRPr lang="ru-RU" dirty="0"/>
        </a:p>
      </dgm:t>
    </dgm:pt>
    <dgm:pt modelId="{B1F981C9-4B6A-4EDA-ABCC-7E9C9FFB759F}" type="parTrans" cxnId="{CA8D85A4-2AC5-41FB-BE92-2A1DF33495F3}">
      <dgm:prSet/>
      <dgm:spPr/>
      <dgm:t>
        <a:bodyPr/>
        <a:lstStyle/>
        <a:p>
          <a:endParaRPr lang="ru-RU"/>
        </a:p>
      </dgm:t>
    </dgm:pt>
    <dgm:pt modelId="{DBEC6F10-D06E-4B69-BF43-C60FB69DB8AF}" type="sibTrans" cxnId="{CA8D85A4-2AC5-41FB-BE92-2A1DF33495F3}">
      <dgm:prSet/>
      <dgm:spPr/>
      <dgm:t>
        <a:bodyPr/>
        <a:lstStyle/>
        <a:p>
          <a:endParaRPr lang="ru-RU"/>
        </a:p>
      </dgm:t>
    </dgm:pt>
    <dgm:pt modelId="{C5DCDD56-1067-4AA1-8473-B5830C220182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Материал должен быть безвредный,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термо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-, влагоустойчивый, не иметь неприятных запахов </a:t>
          </a:r>
          <a:endParaRPr lang="ru-RU" sz="1800" dirty="0">
            <a:solidFill>
              <a:schemeClr val="tx2">
                <a:lumMod val="50000"/>
              </a:schemeClr>
            </a:solidFill>
          </a:endParaRPr>
        </a:p>
      </dgm:t>
    </dgm:pt>
    <dgm:pt modelId="{B944D3E5-6D17-4CE2-B72A-9E0FBC30AEE5}" type="parTrans" cxnId="{CBBA0DB6-D13E-4C11-A482-0B47ABD64752}">
      <dgm:prSet/>
      <dgm:spPr/>
      <dgm:t>
        <a:bodyPr/>
        <a:lstStyle/>
        <a:p>
          <a:endParaRPr lang="ru-RU"/>
        </a:p>
      </dgm:t>
    </dgm:pt>
    <dgm:pt modelId="{F0978755-F8E3-4A84-8808-0BD8F26AC474}" type="sibTrans" cxnId="{CBBA0DB6-D13E-4C11-A482-0B47ABD64752}">
      <dgm:prSet/>
      <dgm:spPr/>
      <dgm:t>
        <a:bodyPr/>
        <a:lstStyle/>
        <a:p>
          <a:endParaRPr lang="ru-RU"/>
        </a:p>
      </dgm:t>
    </dgm:pt>
    <dgm:pt modelId="{C01C584F-EB03-40DD-B1BF-1E8577AAE812}">
      <dgm:prSet custT="1"/>
      <dgm:spPr/>
      <dgm:t>
        <a:bodyPr/>
        <a:lstStyle/>
        <a:p>
          <a:r>
            <a:rPr lang="ru-RU" sz="1500" b="1" dirty="0" smtClean="0">
              <a:solidFill>
                <a:schemeClr val="tx2">
                  <a:lumMod val="50000"/>
                </a:schemeClr>
              </a:solidFill>
            </a:rPr>
            <a:t> П</a:t>
          </a:r>
          <a:r>
            <a:rPr lang="ru-RU" sz="1800" b="0" dirty="0" smtClean="0">
              <a:solidFill>
                <a:schemeClr val="tx2">
                  <a:lumMod val="50000"/>
                </a:schemeClr>
              </a:solidFill>
            </a:rPr>
            <a:t>редусмотреть  санитарно-гигиенические требования по освещенности, вентиляции и теплоизоляции </a:t>
          </a:r>
          <a:endParaRPr lang="ru-RU" sz="1800" b="0" dirty="0">
            <a:solidFill>
              <a:schemeClr val="tx2">
                <a:lumMod val="50000"/>
              </a:schemeClr>
            </a:solidFill>
          </a:endParaRPr>
        </a:p>
      </dgm:t>
    </dgm:pt>
    <dgm:pt modelId="{3331871B-6AE0-4E13-9A4E-4C2C5A2ABB1C}" type="parTrans" cxnId="{C0F7B0C3-DDAF-43CA-9A2E-95A4496FD9FE}">
      <dgm:prSet/>
      <dgm:spPr/>
      <dgm:t>
        <a:bodyPr/>
        <a:lstStyle/>
        <a:p>
          <a:endParaRPr lang="ru-RU"/>
        </a:p>
      </dgm:t>
    </dgm:pt>
    <dgm:pt modelId="{C851942B-F81B-45DC-8E4F-64EE6E9CE6D9}" type="sibTrans" cxnId="{C0F7B0C3-DDAF-43CA-9A2E-95A4496FD9FE}">
      <dgm:prSet/>
      <dgm:spPr/>
      <dgm:t>
        <a:bodyPr/>
        <a:lstStyle/>
        <a:p>
          <a:endParaRPr lang="ru-RU"/>
        </a:p>
      </dgm:t>
    </dgm:pt>
    <dgm:pt modelId="{D94A31F5-85F2-488E-8882-3B91D5680693}" type="pres">
      <dgm:prSet presAssocID="{955A2AAA-D2B0-4E02-B7D6-D1D3586B008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EEA85E-A727-494E-B3BA-2A8E4290AD48}" type="pres">
      <dgm:prSet presAssocID="{969BC390-6CFA-4CEF-B67B-305C56A9B642}" presName="centerShape" presStyleLbl="node0" presStyleIdx="0" presStyleCnt="1" custScaleX="163256" custScaleY="63258" custLinFactNeighborX="826" custLinFactNeighborY="62"/>
      <dgm:spPr/>
      <dgm:t>
        <a:bodyPr/>
        <a:lstStyle/>
        <a:p>
          <a:endParaRPr lang="ru-RU"/>
        </a:p>
      </dgm:t>
    </dgm:pt>
    <dgm:pt modelId="{81929DEC-91D5-4C9F-B63A-F1B7E11F3FD7}" type="pres">
      <dgm:prSet presAssocID="{5AB78017-534E-4B01-93D6-676FE5650012}" presName="Name9" presStyleLbl="parChTrans1D2" presStyleIdx="0" presStyleCnt="5"/>
      <dgm:spPr/>
      <dgm:t>
        <a:bodyPr/>
        <a:lstStyle/>
        <a:p>
          <a:endParaRPr lang="ru-RU"/>
        </a:p>
      </dgm:t>
    </dgm:pt>
    <dgm:pt modelId="{A2476576-457A-4D06-B178-CE469BBE02EC}" type="pres">
      <dgm:prSet presAssocID="{5AB78017-534E-4B01-93D6-676FE5650012}" presName="connTx" presStyleLbl="parChTrans1D2" presStyleIdx="0" presStyleCnt="5"/>
      <dgm:spPr/>
      <dgm:t>
        <a:bodyPr/>
        <a:lstStyle/>
        <a:p>
          <a:endParaRPr lang="ru-RU"/>
        </a:p>
      </dgm:t>
    </dgm:pt>
    <dgm:pt modelId="{A6C7383A-14E0-4FDA-8D58-61B77960C0FD}" type="pres">
      <dgm:prSet presAssocID="{4B4D37A4-09E2-4BD6-954C-EEA54C01D135}" presName="node" presStyleLbl="node1" presStyleIdx="0" presStyleCnt="5" custScaleX="124342" custScaleY="128972" custRadScaleRad="84188" custRadScaleInc="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29A8CB-6EE7-4EB4-93EB-1835DD7D2A27}" type="pres">
      <dgm:prSet presAssocID="{8D4A8DD2-691A-43DB-AFE2-4706D263ED64}" presName="Name9" presStyleLbl="parChTrans1D2" presStyleIdx="1" presStyleCnt="5"/>
      <dgm:spPr/>
      <dgm:t>
        <a:bodyPr/>
        <a:lstStyle/>
        <a:p>
          <a:endParaRPr lang="ru-RU"/>
        </a:p>
      </dgm:t>
    </dgm:pt>
    <dgm:pt modelId="{52FAA3A7-1645-4172-A7C4-3B24087E367F}" type="pres">
      <dgm:prSet presAssocID="{8D4A8DD2-691A-43DB-AFE2-4706D263ED64}" presName="connTx" presStyleLbl="parChTrans1D2" presStyleIdx="1" presStyleCnt="5"/>
      <dgm:spPr/>
      <dgm:t>
        <a:bodyPr/>
        <a:lstStyle/>
        <a:p>
          <a:endParaRPr lang="ru-RU"/>
        </a:p>
      </dgm:t>
    </dgm:pt>
    <dgm:pt modelId="{D8776509-C70C-4718-92DA-0E6C55C9D70C}" type="pres">
      <dgm:prSet presAssocID="{A193BC7A-69D5-46C2-B53A-A3F3228FDE27}" presName="node" presStyleLbl="node1" presStyleIdx="1" presStyleCnt="5" custScaleX="135740" custScaleY="141338" custRadScaleRad="126209" custRadScaleInc="-40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35A00C-BBD4-4BE6-B5FD-F844DDEEA41C}" type="pres">
      <dgm:prSet presAssocID="{B1F981C9-4B6A-4EDA-ABCC-7E9C9FFB759F}" presName="Name9" presStyleLbl="parChTrans1D2" presStyleIdx="2" presStyleCnt="5"/>
      <dgm:spPr/>
      <dgm:t>
        <a:bodyPr/>
        <a:lstStyle/>
        <a:p>
          <a:endParaRPr lang="ru-RU"/>
        </a:p>
      </dgm:t>
    </dgm:pt>
    <dgm:pt modelId="{CB1F9D68-6B7C-45E4-B6EE-33CC82A3DEE1}" type="pres">
      <dgm:prSet presAssocID="{B1F981C9-4B6A-4EDA-ABCC-7E9C9FFB759F}" presName="connTx" presStyleLbl="parChTrans1D2" presStyleIdx="2" presStyleCnt="5"/>
      <dgm:spPr/>
      <dgm:t>
        <a:bodyPr/>
        <a:lstStyle/>
        <a:p>
          <a:endParaRPr lang="ru-RU"/>
        </a:p>
      </dgm:t>
    </dgm:pt>
    <dgm:pt modelId="{D7B02AE0-3ECB-4E0D-9522-598E9B9D69F6}" type="pres">
      <dgm:prSet presAssocID="{BEA53BE1-29DC-4B23-946C-03B5EA21C705}" presName="node" presStyleLbl="node1" presStyleIdx="2" presStyleCnt="5" custScaleX="135492" custScaleY="135490" custRadScaleRad="108797" custRadScaleInc="-397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1A5C31-37D3-41E6-B4BF-ABC4D2C17468}" type="pres">
      <dgm:prSet presAssocID="{B944D3E5-6D17-4CE2-B72A-9E0FBC30AEE5}" presName="Name9" presStyleLbl="parChTrans1D2" presStyleIdx="3" presStyleCnt="5"/>
      <dgm:spPr/>
      <dgm:t>
        <a:bodyPr/>
        <a:lstStyle/>
        <a:p>
          <a:endParaRPr lang="ru-RU"/>
        </a:p>
      </dgm:t>
    </dgm:pt>
    <dgm:pt modelId="{CA9AC91A-5407-4834-B2BA-48C5D808FD1C}" type="pres">
      <dgm:prSet presAssocID="{B944D3E5-6D17-4CE2-B72A-9E0FBC30AEE5}" presName="connTx" presStyleLbl="parChTrans1D2" presStyleIdx="3" presStyleCnt="5"/>
      <dgm:spPr/>
      <dgm:t>
        <a:bodyPr/>
        <a:lstStyle/>
        <a:p>
          <a:endParaRPr lang="ru-RU"/>
        </a:p>
      </dgm:t>
    </dgm:pt>
    <dgm:pt modelId="{E6771A42-5E82-41F5-9329-E388364D19B7}" type="pres">
      <dgm:prSet presAssocID="{C5DCDD56-1067-4AA1-8473-B5830C220182}" presName="node" presStyleLbl="node1" presStyleIdx="3" presStyleCnt="5" custScaleX="135490" custScaleY="139475" custRadScaleRad="105412" custRadScaleInc="369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1A55A8-1E90-4B7C-B5CB-AE9A34570322}" type="pres">
      <dgm:prSet presAssocID="{3331871B-6AE0-4E13-9A4E-4C2C5A2ABB1C}" presName="Name9" presStyleLbl="parChTrans1D2" presStyleIdx="4" presStyleCnt="5"/>
      <dgm:spPr/>
      <dgm:t>
        <a:bodyPr/>
        <a:lstStyle/>
        <a:p>
          <a:endParaRPr lang="ru-RU"/>
        </a:p>
      </dgm:t>
    </dgm:pt>
    <dgm:pt modelId="{56C93415-3438-4A59-9931-9C4B450C05A9}" type="pres">
      <dgm:prSet presAssocID="{3331871B-6AE0-4E13-9A4E-4C2C5A2ABB1C}" presName="connTx" presStyleLbl="parChTrans1D2" presStyleIdx="4" presStyleCnt="5"/>
      <dgm:spPr/>
      <dgm:t>
        <a:bodyPr/>
        <a:lstStyle/>
        <a:p>
          <a:endParaRPr lang="ru-RU"/>
        </a:p>
      </dgm:t>
    </dgm:pt>
    <dgm:pt modelId="{865AA7C3-9FFD-4D2D-A525-898C81FCF4AC}" type="pres">
      <dgm:prSet presAssocID="{C01C584F-EB03-40DD-B1BF-1E8577AAE812}" presName="node" presStyleLbl="node1" presStyleIdx="4" presStyleCnt="5" custScaleX="127142" custScaleY="127140" custRadScaleRad="120489" custRadScaleInc="68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F7B0C3-DDAF-43CA-9A2E-95A4496FD9FE}" srcId="{969BC390-6CFA-4CEF-B67B-305C56A9B642}" destId="{C01C584F-EB03-40DD-B1BF-1E8577AAE812}" srcOrd="4" destOrd="0" parTransId="{3331871B-6AE0-4E13-9A4E-4C2C5A2ABB1C}" sibTransId="{C851942B-F81B-45DC-8E4F-64EE6E9CE6D9}"/>
    <dgm:cxn modelId="{F1F8681F-B1CD-4DC5-A41E-C6A1F3A3DEEA}" type="presOf" srcId="{3331871B-6AE0-4E13-9A4E-4C2C5A2ABB1C}" destId="{56C93415-3438-4A59-9931-9C4B450C05A9}" srcOrd="1" destOrd="0" presId="urn:microsoft.com/office/officeart/2005/8/layout/radial1"/>
    <dgm:cxn modelId="{33FEF081-A70B-42E9-BF6F-1AF6E768903F}" type="presOf" srcId="{B944D3E5-6D17-4CE2-B72A-9E0FBC30AEE5}" destId="{CA9AC91A-5407-4834-B2BA-48C5D808FD1C}" srcOrd="1" destOrd="0" presId="urn:microsoft.com/office/officeart/2005/8/layout/radial1"/>
    <dgm:cxn modelId="{CA8D85A4-2AC5-41FB-BE92-2A1DF33495F3}" srcId="{969BC390-6CFA-4CEF-B67B-305C56A9B642}" destId="{BEA53BE1-29DC-4B23-946C-03B5EA21C705}" srcOrd="2" destOrd="0" parTransId="{B1F981C9-4B6A-4EDA-ABCC-7E9C9FFB759F}" sibTransId="{DBEC6F10-D06E-4B69-BF43-C60FB69DB8AF}"/>
    <dgm:cxn modelId="{368146E1-0C25-491C-B126-BB7DDC265BE7}" type="presOf" srcId="{B944D3E5-6D17-4CE2-B72A-9E0FBC30AEE5}" destId="{E71A5C31-37D3-41E6-B4BF-ABC4D2C17468}" srcOrd="0" destOrd="0" presId="urn:microsoft.com/office/officeart/2005/8/layout/radial1"/>
    <dgm:cxn modelId="{1C1E1319-AC92-430C-B74C-2B06212910E5}" type="presOf" srcId="{5AB78017-534E-4B01-93D6-676FE5650012}" destId="{81929DEC-91D5-4C9F-B63A-F1B7E11F3FD7}" srcOrd="0" destOrd="0" presId="urn:microsoft.com/office/officeart/2005/8/layout/radial1"/>
    <dgm:cxn modelId="{36C1BAAB-863D-49BF-9BF1-002FE68B54F4}" type="presOf" srcId="{5AB78017-534E-4B01-93D6-676FE5650012}" destId="{A2476576-457A-4D06-B178-CE469BBE02EC}" srcOrd="1" destOrd="0" presId="urn:microsoft.com/office/officeart/2005/8/layout/radial1"/>
    <dgm:cxn modelId="{C7B7334E-C423-4588-850B-A392A9084BC8}" type="presOf" srcId="{8D4A8DD2-691A-43DB-AFE2-4706D263ED64}" destId="{4529A8CB-6EE7-4EB4-93EB-1835DD7D2A27}" srcOrd="0" destOrd="0" presId="urn:microsoft.com/office/officeart/2005/8/layout/radial1"/>
    <dgm:cxn modelId="{89E6EFE7-EC9B-41F6-9DD1-9DFDF7354A20}" type="presOf" srcId="{3331871B-6AE0-4E13-9A4E-4C2C5A2ABB1C}" destId="{FB1A55A8-1E90-4B7C-B5CB-AE9A34570322}" srcOrd="0" destOrd="0" presId="urn:microsoft.com/office/officeart/2005/8/layout/radial1"/>
    <dgm:cxn modelId="{56253A8F-0FAF-40EE-B81D-8962DC1F161D}" srcId="{955A2AAA-D2B0-4E02-B7D6-D1D3586B008A}" destId="{969BC390-6CFA-4CEF-B67B-305C56A9B642}" srcOrd="0" destOrd="0" parTransId="{FF53CE27-3ED7-49D5-A1A9-8DAD4503D1F8}" sibTransId="{0543CF60-A49C-46F7-B298-56905F04EF3A}"/>
    <dgm:cxn modelId="{D6F5DAD6-837A-44BD-AF33-C70E4CCE2876}" type="presOf" srcId="{B1F981C9-4B6A-4EDA-ABCC-7E9C9FFB759F}" destId="{CB1F9D68-6B7C-45E4-B6EE-33CC82A3DEE1}" srcOrd="1" destOrd="0" presId="urn:microsoft.com/office/officeart/2005/8/layout/radial1"/>
    <dgm:cxn modelId="{154BC8E5-892F-4D96-AAF3-4E4D9902DF95}" type="presOf" srcId="{BEA53BE1-29DC-4B23-946C-03B5EA21C705}" destId="{D7B02AE0-3ECB-4E0D-9522-598E9B9D69F6}" srcOrd="0" destOrd="0" presId="urn:microsoft.com/office/officeart/2005/8/layout/radial1"/>
    <dgm:cxn modelId="{CBBA0DB6-D13E-4C11-A482-0B47ABD64752}" srcId="{969BC390-6CFA-4CEF-B67B-305C56A9B642}" destId="{C5DCDD56-1067-4AA1-8473-B5830C220182}" srcOrd="3" destOrd="0" parTransId="{B944D3E5-6D17-4CE2-B72A-9E0FBC30AEE5}" sibTransId="{F0978755-F8E3-4A84-8808-0BD8F26AC474}"/>
    <dgm:cxn modelId="{7BD1E176-F4BE-4B63-ABD1-4C5F0832A047}" srcId="{969BC390-6CFA-4CEF-B67B-305C56A9B642}" destId="{A193BC7A-69D5-46C2-B53A-A3F3228FDE27}" srcOrd="1" destOrd="0" parTransId="{8D4A8DD2-691A-43DB-AFE2-4706D263ED64}" sibTransId="{E7BD07CF-81AF-40D1-A066-E7CA73BC3948}"/>
    <dgm:cxn modelId="{3B7BECCD-D005-405B-A18D-A7B743B5F346}" type="presOf" srcId="{C5DCDD56-1067-4AA1-8473-B5830C220182}" destId="{E6771A42-5E82-41F5-9329-E388364D19B7}" srcOrd="0" destOrd="0" presId="urn:microsoft.com/office/officeart/2005/8/layout/radial1"/>
    <dgm:cxn modelId="{4A959674-940D-477F-B210-54DA10A39F98}" srcId="{969BC390-6CFA-4CEF-B67B-305C56A9B642}" destId="{4B4D37A4-09E2-4BD6-954C-EEA54C01D135}" srcOrd="0" destOrd="0" parTransId="{5AB78017-534E-4B01-93D6-676FE5650012}" sibTransId="{643F3073-5354-417D-B3FB-2F5CFDE37086}"/>
    <dgm:cxn modelId="{1D2A7847-3803-4549-9DB8-10BB8F559434}" type="presOf" srcId="{A193BC7A-69D5-46C2-B53A-A3F3228FDE27}" destId="{D8776509-C70C-4718-92DA-0E6C55C9D70C}" srcOrd="0" destOrd="0" presId="urn:microsoft.com/office/officeart/2005/8/layout/radial1"/>
    <dgm:cxn modelId="{964241DF-F4BB-451A-BBDD-333227EBF66B}" type="presOf" srcId="{4B4D37A4-09E2-4BD6-954C-EEA54C01D135}" destId="{A6C7383A-14E0-4FDA-8D58-61B77960C0FD}" srcOrd="0" destOrd="0" presId="urn:microsoft.com/office/officeart/2005/8/layout/radial1"/>
    <dgm:cxn modelId="{531A7448-BF85-421E-8A3B-CC8A25E1DC1E}" type="presOf" srcId="{C01C584F-EB03-40DD-B1BF-1E8577AAE812}" destId="{865AA7C3-9FFD-4D2D-A525-898C81FCF4AC}" srcOrd="0" destOrd="0" presId="urn:microsoft.com/office/officeart/2005/8/layout/radial1"/>
    <dgm:cxn modelId="{672AB88B-FF27-4CA5-833E-6C1A63584654}" type="presOf" srcId="{955A2AAA-D2B0-4E02-B7D6-D1D3586B008A}" destId="{D94A31F5-85F2-488E-8882-3B91D5680693}" srcOrd="0" destOrd="0" presId="urn:microsoft.com/office/officeart/2005/8/layout/radial1"/>
    <dgm:cxn modelId="{BB62A143-478E-40D2-8A62-FEF322B2B72E}" type="presOf" srcId="{969BC390-6CFA-4CEF-B67B-305C56A9B642}" destId="{63EEA85E-A727-494E-B3BA-2A8E4290AD48}" srcOrd="0" destOrd="0" presId="urn:microsoft.com/office/officeart/2005/8/layout/radial1"/>
    <dgm:cxn modelId="{344FE52C-DE5A-47F2-A3BE-62A4DE06AB65}" type="presOf" srcId="{B1F981C9-4B6A-4EDA-ABCC-7E9C9FFB759F}" destId="{E235A00C-BBD4-4BE6-B5FD-F844DDEEA41C}" srcOrd="0" destOrd="0" presId="urn:microsoft.com/office/officeart/2005/8/layout/radial1"/>
    <dgm:cxn modelId="{36316E68-93E0-44CE-BFE3-E7AE54088340}" type="presOf" srcId="{8D4A8DD2-691A-43DB-AFE2-4706D263ED64}" destId="{52FAA3A7-1645-4172-A7C4-3B24087E367F}" srcOrd="1" destOrd="0" presId="urn:microsoft.com/office/officeart/2005/8/layout/radial1"/>
    <dgm:cxn modelId="{7BE6CD5D-B558-44AF-B83A-696D153998AC}" type="presParOf" srcId="{D94A31F5-85F2-488E-8882-3B91D5680693}" destId="{63EEA85E-A727-494E-B3BA-2A8E4290AD48}" srcOrd="0" destOrd="0" presId="urn:microsoft.com/office/officeart/2005/8/layout/radial1"/>
    <dgm:cxn modelId="{BF21FCF8-EAC0-4E05-BD58-F7AEE6DF69BF}" type="presParOf" srcId="{D94A31F5-85F2-488E-8882-3B91D5680693}" destId="{81929DEC-91D5-4C9F-B63A-F1B7E11F3FD7}" srcOrd="1" destOrd="0" presId="urn:microsoft.com/office/officeart/2005/8/layout/radial1"/>
    <dgm:cxn modelId="{1E794802-C921-4BDB-90C7-87DA6C04272C}" type="presParOf" srcId="{81929DEC-91D5-4C9F-B63A-F1B7E11F3FD7}" destId="{A2476576-457A-4D06-B178-CE469BBE02EC}" srcOrd="0" destOrd="0" presId="urn:microsoft.com/office/officeart/2005/8/layout/radial1"/>
    <dgm:cxn modelId="{B605A3CF-7C8E-4E23-B2EE-096481A038A3}" type="presParOf" srcId="{D94A31F5-85F2-488E-8882-3B91D5680693}" destId="{A6C7383A-14E0-4FDA-8D58-61B77960C0FD}" srcOrd="2" destOrd="0" presId="urn:microsoft.com/office/officeart/2005/8/layout/radial1"/>
    <dgm:cxn modelId="{6A9EF166-0E49-4320-A6A5-6D8D82319841}" type="presParOf" srcId="{D94A31F5-85F2-488E-8882-3B91D5680693}" destId="{4529A8CB-6EE7-4EB4-93EB-1835DD7D2A27}" srcOrd="3" destOrd="0" presId="urn:microsoft.com/office/officeart/2005/8/layout/radial1"/>
    <dgm:cxn modelId="{AB814835-562C-4DAF-8673-CC5095F5EE78}" type="presParOf" srcId="{4529A8CB-6EE7-4EB4-93EB-1835DD7D2A27}" destId="{52FAA3A7-1645-4172-A7C4-3B24087E367F}" srcOrd="0" destOrd="0" presId="urn:microsoft.com/office/officeart/2005/8/layout/radial1"/>
    <dgm:cxn modelId="{738A4489-DF46-40CA-9F25-6836C4A003D7}" type="presParOf" srcId="{D94A31F5-85F2-488E-8882-3B91D5680693}" destId="{D8776509-C70C-4718-92DA-0E6C55C9D70C}" srcOrd="4" destOrd="0" presId="urn:microsoft.com/office/officeart/2005/8/layout/radial1"/>
    <dgm:cxn modelId="{AD467411-043E-4D43-9E1E-8244C94FCB83}" type="presParOf" srcId="{D94A31F5-85F2-488E-8882-3B91D5680693}" destId="{E235A00C-BBD4-4BE6-B5FD-F844DDEEA41C}" srcOrd="5" destOrd="0" presId="urn:microsoft.com/office/officeart/2005/8/layout/radial1"/>
    <dgm:cxn modelId="{0FF88F8F-480B-4BBD-BB83-273261E9793B}" type="presParOf" srcId="{E235A00C-BBD4-4BE6-B5FD-F844DDEEA41C}" destId="{CB1F9D68-6B7C-45E4-B6EE-33CC82A3DEE1}" srcOrd="0" destOrd="0" presId="urn:microsoft.com/office/officeart/2005/8/layout/radial1"/>
    <dgm:cxn modelId="{A987C221-4C34-4702-8E23-5B4FD06709A6}" type="presParOf" srcId="{D94A31F5-85F2-488E-8882-3B91D5680693}" destId="{D7B02AE0-3ECB-4E0D-9522-598E9B9D69F6}" srcOrd="6" destOrd="0" presId="urn:microsoft.com/office/officeart/2005/8/layout/radial1"/>
    <dgm:cxn modelId="{4997D7D6-CAEA-42D7-A71C-07EB09E039FB}" type="presParOf" srcId="{D94A31F5-85F2-488E-8882-3B91D5680693}" destId="{E71A5C31-37D3-41E6-B4BF-ABC4D2C17468}" srcOrd="7" destOrd="0" presId="urn:microsoft.com/office/officeart/2005/8/layout/radial1"/>
    <dgm:cxn modelId="{CFEF16A7-62B3-4CC6-90A6-517503F9E1CA}" type="presParOf" srcId="{E71A5C31-37D3-41E6-B4BF-ABC4D2C17468}" destId="{CA9AC91A-5407-4834-B2BA-48C5D808FD1C}" srcOrd="0" destOrd="0" presId="urn:microsoft.com/office/officeart/2005/8/layout/radial1"/>
    <dgm:cxn modelId="{C2C369D8-D9AA-4681-8BB9-B90D08DA03D0}" type="presParOf" srcId="{D94A31F5-85F2-488E-8882-3B91D5680693}" destId="{E6771A42-5E82-41F5-9329-E388364D19B7}" srcOrd="8" destOrd="0" presId="urn:microsoft.com/office/officeart/2005/8/layout/radial1"/>
    <dgm:cxn modelId="{7D775AD3-C0DA-4687-A489-A79C4263510E}" type="presParOf" srcId="{D94A31F5-85F2-488E-8882-3B91D5680693}" destId="{FB1A55A8-1E90-4B7C-B5CB-AE9A34570322}" srcOrd="9" destOrd="0" presId="urn:microsoft.com/office/officeart/2005/8/layout/radial1"/>
    <dgm:cxn modelId="{7E41553D-6292-4BCF-9728-027B499DCE1A}" type="presParOf" srcId="{FB1A55A8-1E90-4B7C-B5CB-AE9A34570322}" destId="{56C93415-3438-4A59-9931-9C4B450C05A9}" srcOrd="0" destOrd="0" presId="urn:microsoft.com/office/officeart/2005/8/layout/radial1"/>
    <dgm:cxn modelId="{BABB6E72-D206-42AD-B4E6-5165154BAC0E}" type="presParOf" srcId="{D94A31F5-85F2-488E-8882-3B91D5680693}" destId="{865AA7C3-9FFD-4D2D-A525-898C81FCF4AC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5A557E-617D-4A11-9465-63DE3B7C22A3}" type="doc">
      <dgm:prSet loTypeId="urn:microsoft.com/office/officeart/2005/8/layout/chevron2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1234FA8-A481-4883-A486-320115F914D6}">
      <dgm:prSet phldrT="[Текст]" custT="1"/>
      <dgm:spPr/>
      <dgm:t>
        <a:bodyPr/>
        <a:lstStyle/>
        <a:p>
          <a:r>
            <a:rPr lang="ru-RU" sz="1600" b="0" smtClean="0"/>
            <a:t>Требования к оформлению:</a:t>
          </a:r>
          <a:endParaRPr lang="ru-RU" sz="1600" b="0" dirty="0"/>
        </a:p>
      </dgm:t>
    </dgm:pt>
    <dgm:pt modelId="{5C0259D6-B012-4199-A6E2-60749CB606D6}" type="parTrans" cxnId="{3C83370B-C1E7-4F29-AA8C-4743803BC773}">
      <dgm:prSet/>
      <dgm:spPr/>
      <dgm:t>
        <a:bodyPr/>
        <a:lstStyle/>
        <a:p>
          <a:endParaRPr lang="ru-RU"/>
        </a:p>
      </dgm:t>
    </dgm:pt>
    <dgm:pt modelId="{B228B65F-BCD8-414F-B135-8F27CE7F2E8F}" type="sibTrans" cxnId="{3C83370B-C1E7-4F29-AA8C-4743803BC773}">
      <dgm:prSet/>
      <dgm:spPr/>
      <dgm:t>
        <a:bodyPr/>
        <a:lstStyle/>
        <a:p>
          <a:endParaRPr lang="ru-RU"/>
        </a:p>
      </dgm:t>
    </dgm:pt>
    <dgm:pt modelId="{08BA56A6-66B2-46DE-8310-6D2A46ED5FE4}">
      <dgm:prSet phldrT="[Текст]" custT="1"/>
      <dgm:spPr/>
      <dgm:t>
        <a:bodyPr/>
        <a:lstStyle/>
        <a:p>
          <a:r>
            <a:rPr lang="ru-RU" sz="1800" dirty="0" smtClean="0"/>
            <a:t>эстетичность</a:t>
          </a:r>
          <a:endParaRPr lang="ru-RU" sz="1800" dirty="0"/>
        </a:p>
      </dgm:t>
    </dgm:pt>
    <dgm:pt modelId="{AC5DA9E8-EC73-4433-8C33-9E86571D6EB4}" type="parTrans" cxnId="{DAC21733-F201-499D-8722-CBDCDA271E64}">
      <dgm:prSet/>
      <dgm:spPr/>
      <dgm:t>
        <a:bodyPr/>
        <a:lstStyle/>
        <a:p>
          <a:endParaRPr lang="ru-RU"/>
        </a:p>
      </dgm:t>
    </dgm:pt>
    <dgm:pt modelId="{B6D93E9E-1CB6-4728-8DF2-844588CAD18E}" type="sibTrans" cxnId="{DAC21733-F201-499D-8722-CBDCDA271E64}">
      <dgm:prSet/>
      <dgm:spPr/>
      <dgm:t>
        <a:bodyPr/>
        <a:lstStyle/>
        <a:p>
          <a:endParaRPr lang="ru-RU"/>
        </a:p>
      </dgm:t>
    </dgm:pt>
    <dgm:pt modelId="{E5D54FF1-CD1A-44EE-8D05-6B01A0285CA0}">
      <dgm:prSet phldrT="[Текст]" custT="1"/>
      <dgm:spPr/>
      <dgm:t>
        <a:bodyPr/>
        <a:lstStyle/>
        <a:p>
          <a:r>
            <a:rPr lang="ru-RU" sz="2000" smtClean="0"/>
            <a:t>Наличие атрибутов:</a:t>
          </a:r>
          <a:endParaRPr lang="ru-RU" sz="2000" dirty="0"/>
        </a:p>
      </dgm:t>
    </dgm:pt>
    <dgm:pt modelId="{FFC37CC1-E92E-41A5-BC38-C08718358D6E}" type="parTrans" cxnId="{5A56FAE7-7DD4-420A-81E2-EF346CF74600}">
      <dgm:prSet/>
      <dgm:spPr/>
      <dgm:t>
        <a:bodyPr/>
        <a:lstStyle/>
        <a:p>
          <a:endParaRPr lang="ru-RU"/>
        </a:p>
      </dgm:t>
    </dgm:pt>
    <dgm:pt modelId="{4BF0D7A5-9756-47B3-848E-629ED18B3604}" type="sibTrans" cxnId="{5A56FAE7-7DD4-420A-81E2-EF346CF74600}">
      <dgm:prSet/>
      <dgm:spPr/>
      <dgm:t>
        <a:bodyPr/>
        <a:lstStyle/>
        <a:p>
          <a:endParaRPr lang="ru-RU"/>
        </a:p>
      </dgm:t>
    </dgm:pt>
    <dgm:pt modelId="{DC406FBB-299B-452F-BC2C-DC88DC66B79B}">
      <dgm:prSet phldrT="[Текст]" custT="1"/>
      <dgm:spPr/>
      <dgm:t>
        <a:bodyPr/>
        <a:lstStyle/>
        <a:p>
          <a:r>
            <a:rPr lang="ru-RU" sz="1600" dirty="0" smtClean="0"/>
            <a:t>для подвижных игр (полумаски…);</a:t>
          </a:r>
          <a:endParaRPr lang="ru-RU" sz="1600" dirty="0"/>
        </a:p>
      </dgm:t>
    </dgm:pt>
    <dgm:pt modelId="{23D84022-34BB-4C63-9F7C-46D44C6B51C3}" type="parTrans" cxnId="{3ECE7117-371A-48D0-9303-927D1336D447}">
      <dgm:prSet/>
      <dgm:spPr/>
      <dgm:t>
        <a:bodyPr/>
        <a:lstStyle/>
        <a:p>
          <a:endParaRPr lang="ru-RU"/>
        </a:p>
      </dgm:t>
    </dgm:pt>
    <dgm:pt modelId="{6631FB3F-3C84-45E7-95D2-B2D805A09958}" type="sibTrans" cxnId="{3ECE7117-371A-48D0-9303-927D1336D447}">
      <dgm:prSet/>
      <dgm:spPr/>
      <dgm:t>
        <a:bodyPr/>
        <a:lstStyle/>
        <a:p>
          <a:endParaRPr lang="ru-RU"/>
        </a:p>
      </dgm:t>
    </dgm:pt>
    <dgm:pt modelId="{E6E75277-3928-40DF-A76B-45F0CA4F21BD}">
      <dgm:prSet phldrT="[Текст]" custT="1"/>
      <dgm:spPr/>
      <dgm:t>
        <a:bodyPr/>
        <a:lstStyle/>
        <a:p>
          <a:r>
            <a:rPr lang="ru-RU" sz="1600" dirty="0" smtClean="0"/>
            <a:t>Наличие атрибутов из бросового материала, нетрадиционное оборудование</a:t>
          </a:r>
          <a:endParaRPr lang="ru-RU" sz="1600" dirty="0"/>
        </a:p>
      </dgm:t>
    </dgm:pt>
    <dgm:pt modelId="{F596F263-FACA-4734-B58A-75F74450E1C5}" type="parTrans" cxnId="{1AD79048-29BD-44A9-83BD-208977FD994F}">
      <dgm:prSet/>
      <dgm:spPr/>
      <dgm:t>
        <a:bodyPr/>
        <a:lstStyle/>
        <a:p>
          <a:endParaRPr lang="ru-RU"/>
        </a:p>
      </dgm:t>
    </dgm:pt>
    <dgm:pt modelId="{0DD9BD67-18D9-4683-8DC5-888A551C6F63}" type="sibTrans" cxnId="{1AD79048-29BD-44A9-83BD-208977FD994F}">
      <dgm:prSet/>
      <dgm:spPr/>
      <dgm:t>
        <a:bodyPr/>
        <a:lstStyle/>
        <a:p>
          <a:endParaRPr lang="ru-RU"/>
        </a:p>
      </dgm:t>
    </dgm:pt>
    <dgm:pt modelId="{C54592E6-7DAC-4B9B-8C8C-E7F7A2AD3BCE}">
      <dgm:prSet phldrT="[Текст]" custT="1"/>
      <dgm:spPr/>
      <dgm:t>
        <a:bodyPr/>
        <a:lstStyle/>
        <a:p>
          <a:r>
            <a:rPr lang="ru-RU" sz="1200" b="1" smtClean="0"/>
            <a:t>Использование физкультурного уголка в течение дня:</a:t>
          </a:r>
          <a:endParaRPr lang="ru-RU" sz="1200" b="1" dirty="0"/>
        </a:p>
      </dgm:t>
    </dgm:pt>
    <dgm:pt modelId="{6BC4A91C-95E8-46E9-B949-E75D2ECDE777}" type="parTrans" cxnId="{22C26F04-652E-46B0-8092-0CF55B6A76F7}">
      <dgm:prSet/>
      <dgm:spPr/>
      <dgm:t>
        <a:bodyPr/>
        <a:lstStyle/>
        <a:p>
          <a:endParaRPr lang="ru-RU"/>
        </a:p>
      </dgm:t>
    </dgm:pt>
    <dgm:pt modelId="{1B42E9D0-1E58-4462-B065-B8F5A2ACB8D3}" type="sibTrans" cxnId="{22C26F04-652E-46B0-8092-0CF55B6A76F7}">
      <dgm:prSet/>
      <dgm:spPr/>
      <dgm:t>
        <a:bodyPr/>
        <a:lstStyle/>
        <a:p>
          <a:endParaRPr lang="ru-RU"/>
        </a:p>
      </dgm:t>
    </dgm:pt>
    <dgm:pt modelId="{5C06D1C5-9577-4559-938E-18AF17B9D25E}">
      <dgm:prSet phldrT="[Текст]"/>
      <dgm:spPr/>
      <dgm:t>
        <a:bodyPr/>
        <a:lstStyle/>
        <a:p>
          <a:r>
            <a:rPr lang="ru-RU" dirty="0" smtClean="0"/>
            <a:t>занимаются ли дети в физкультурном уголке (самостоятельно, под руководством воспитателя);</a:t>
          </a:r>
          <a:endParaRPr lang="ru-RU" dirty="0"/>
        </a:p>
      </dgm:t>
    </dgm:pt>
    <dgm:pt modelId="{4A9C422D-A156-4990-AFA9-4110604BCEFB}" type="parTrans" cxnId="{B5297A6D-E765-47BB-A6C0-81526ADCF1A5}">
      <dgm:prSet/>
      <dgm:spPr/>
      <dgm:t>
        <a:bodyPr/>
        <a:lstStyle/>
        <a:p>
          <a:endParaRPr lang="ru-RU"/>
        </a:p>
      </dgm:t>
    </dgm:pt>
    <dgm:pt modelId="{3E2ABC8A-B0EE-4501-9F31-825535D9F36D}" type="sibTrans" cxnId="{B5297A6D-E765-47BB-A6C0-81526ADCF1A5}">
      <dgm:prSet/>
      <dgm:spPr/>
      <dgm:t>
        <a:bodyPr/>
        <a:lstStyle/>
        <a:p>
          <a:endParaRPr lang="ru-RU"/>
        </a:p>
      </dgm:t>
    </dgm:pt>
    <dgm:pt modelId="{D0A02245-8F93-43EF-A846-1BB888E9CE54}">
      <dgm:prSet phldrT="[Текст]"/>
      <dgm:spPr/>
      <dgm:t>
        <a:bodyPr/>
        <a:lstStyle/>
        <a:p>
          <a:r>
            <a:rPr lang="ru-RU" b="1" dirty="0" smtClean="0"/>
            <a:t>Умение воспитателя презентовать свой уголок. </a:t>
          </a:r>
          <a:endParaRPr lang="ru-RU" b="1" dirty="0"/>
        </a:p>
      </dgm:t>
    </dgm:pt>
    <dgm:pt modelId="{84D3269E-F763-4D8C-B770-BE4F68D3BAFF}" type="parTrans" cxnId="{C550F610-D2D4-4A23-836E-4886A8D0D78B}">
      <dgm:prSet/>
      <dgm:spPr/>
      <dgm:t>
        <a:bodyPr/>
        <a:lstStyle/>
        <a:p>
          <a:endParaRPr lang="ru-RU"/>
        </a:p>
      </dgm:t>
    </dgm:pt>
    <dgm:pt modelId="{9D864C56-20BF-4F88-9B8A-EAB397045C12}" type="sibTrans" cxnId="{C550F610-D2D4-4A23-836E-4886A8D0D78B}">
      <dgm:prSet/>
      <dgm:spPr/>
      <dgm:t>
        <a:bodyPr/>
        <a:lstStyle/>
        <a:p>
          <a:endParaRPr lang="ru-RU"/>
        </a:p>
      </dgm:t>
    </dgm:pt>
    <dgm:pt modelId="{C829DC60-AB9A-4E23-BE15-E21C57068E4C}">
      <dgm:prSet custT="1"/>
      <dgm:spPr/>
      <dgm:t>
        <a:bodyPr/>
        <a:lstStyle/>
        <a:p>
          <a:r>
            <a:rPr lang="ru-RU" sz="1800" smtClean="0"/>
            <a:t>доступность</a:t>
          </a:r>
          <a:endParaRPr lang="ru-RU" sz="1800" dirty="0"/>
        </a:p>
      </dgm:t>
    </dgm:pt>
    <dgm:pt modelId="{8F781A12-39BE-4D8A-8C35-3111E3A7ECDA}" type="parTrans" cxnId="{B45FB3E8-8413-4BD5-919C-BD9A10812A7D}">
      <dgm:prSet/>
      <dgm:spPr/>
      <dgm:t>
        <a:bodyPr/>
        <a:lstStyle/>
        <a:p>
          <a:endParaRPr lang="ru-RU"/>
        </a:p>
      </dgm:t>
    </dgm:pt>
    <dgm:pt modelId="{224F2507-52A2-49F4-93D6-C226766DAC0A}" type="sibTrans" cxnId="{B45FB3E8-8413-4BD5-919C-BD9A10812A7D}">
      <dgm:prSet/>
      <dgm:spPr/>
      <dgm:t>
        <a:bodyPr/>
        <a:lstStyle/>
        <a:p>
          <a:endParaRPr lang="ru-RU"/>
        </a:p>
      </dgm:t>
    </dgm:pt>
    <dgm:pt modelId="{40E3FD38-52AC-42B2-8FD0-EA60D610DC4D}">
      <dgm:prSet custT="1"/>
      <dgm:spPr/>
      <dgm:t>
        <a:bodyPr/>
        <a:lstStyle/>
        <a:p>
          <a:r>
            <a:rPr lang="ru-RU" sz="1800" dirty="0" smtClean="0"/>
            <a:t>наличие символик, отражающей тематику физкультуры и спорта</a:t>
          </a:r>
          <a:endParaRPr lang="ru-RU" sz="1800" dirty="0"/>
        </a:p>
      </dgm:t>
    </dgm:pt>
    <dgm:pt modelId="{A8ABE97A-2911-46E4-A96B-059F8A03062C}" type="parTrans" cxnId="{C095EFC0-86AA-419B-8109-43384F3C94A7}">
      <dgm:prSet/>
      <dgm:spPr/>
      <dgm:t>
        <a:bodyPr/>
        <a:lstStyle/>
        <a:p>
          <a:endParaRPr lang="ru-RU"/>
        </a:p>
      </dgm:t>
    </dgm:pt>
    <dgm:pt modelId="{0AFDD7DF-4B75-4D47-80E9-7AF9CD39E252}" type="sibTrans" cxnId="{C095EFC0-86AA-419B-8109-43384F3C94A7}">
      <dgm:prSet/>
      <dgm:spPr/>
      <dgm:t>
        <a:bodyPr/>
        <a:lstStyle/>
        <a:p>
          <a:endParaRPr lang="ru-RU"/>
        </a:p>
      </dgm:t>
    </dgm:pt>
    <dgm:pt modelId="{36582414-2D8F-4D6B-9237-D36CA387719F}">
      <dgm:prSet custT="1"/>
      <dgm:spPr/>
      <dgm:t>
        <a:bodyPr/>
        <a:lstStyle/>
        <a:p>
          <a:r>
            <a:rPr lang="ru-RU" sz="1800" dirty="0" smtClean="0"/>
            <a:t>соответствие возрасту и требованиям программы</a:t>
          </a:r>
          <a:endParaRPr lang="ru-RU" sz="1800" dirty="0"/>
        </a:p>
      </dgm:t>
    </dgm:pt>
    <dgm:pt modelId="{BB9F545A-D8AD-43FC-93D7-1D26011ACB40}" type="parTrans" cxnId="{3781BEBF-F9BD-47E7-8D3E-FE88B9EB1191}">
      <dgm:prSet/>
      <dgm:spPr/>
      <dgm:t>
        <a:bodyPr/>
        <a:lstStyle/>
        <a:p>
          <a:endParaRPr lang="ru-RU"/>
        </a:p>
      </dgm:t>
    </dgm:pt>
    <dgm:pt modelId="{F4531749-877D-4A96-A922-04F63BC57D1F}" type="sibTrans" cxnId="{3781BEBF-F9BD-47E7-8D3E-FE88B9EB1191}">
      <dgm:prSet/>
      <dgm:spPr/>
      <dgm:t>
        <a:bodyPr/>
        <a:lstStyle/>
        <a:p>
          <a:endParaRPr lang="ru-RU"/>
        </a:p>
      </dgm:t>
    </dgm:pt>
    <dgm:pt modelId="{45B10149-975A-4E99-8EC8-D7272322CC3D}">
      <dgm:prSet custT="1"/>
      <dgm:spPr/>
      <dgm:t>
        <a:bodyPr/>
        <a:lstStyle/>
        <a:p>
          <a:r>
            <a:rPr lang="ru-RU" sz="1600" dirty="0" smtClean="0"/>
            <a:t>игр с прыжками (скакалки, обручи…);</a:t>
          </a:r>
          <a:endParaRPr lang="ru-RU" sz="1600" dirty="0"/>
        </a:p>
      </dgm:t>
    </dgm:pt>
    <dgm:pt modelId="{DB9BFFE7-B860-4152-A26C-B9855132FFA7}" type="parTrans" cxnId="{D27D3C0A-8EF4-4C8F-84AC-05919695A816}">
      <dgm:prSet/>
      <dgm:spPr/>
      <dgm:t>
        <a:bodyPr/>
        <a:lstStyle/>
        <a:p>
          <a:endParaRPr lang="ru-RU"/>
        </a:p>
      </dgm:t>
    </dgm:pt>
    <dgm:pt modelId="{9E6BB9FC-7EA6-485A-86D1-9AB2980DC66E}" type="sibTrans" cxnId="{D27D3C0A-8EF4-4C8F-84AC-05919695A816}">
      <dgm:prSet/>
      <dgm:spPr/>
      <dgm:t>
        <a:bodyPr/>
        <a:lstStyle/>
        <a:p>
          <a:endParaRPr lang="ru-RU"/>
        </a:p>
      </dgm:t>
    </dgm:pt>
    <dgm:pt modelId="{2184BEAF-432F-4653-8D21-BBD64D78F9A7}">
      <dgm:prSet custT="1"/>
      <dgm:spPr/>
      <dgm:t>
        <a:bodyPr/>
        <a:lstStyle/>
        <a:p>
          <a:r>
            <a:rPr lang="ru-RU" sz="1600" dirty="0" smtClean="0"/>
            <a:t>игр с бросанием, ловлей, метанием (кегли, </a:t>
          </a:r>
          <a:r>
            <a:rPr lang="ru-RU" sz="1600" dirty="0" err="1" smtClean="0"/>
            <a:t>кольцеброс</a:t>
          </a:r>
          <a:r>
            <a:rPr lang="ru-RU" sz="1600" dirty="0" smtClean="0"/>
            <a:t>, мячи …)</a:t>
          </a:r>
          <a:endParaRPr lang="ru-RU" sz="1600" dirty="0"/>
        </a:p>
      </dgm:t>
    </dgm:pt>
    <dgm:pt modelId="{FD56ADFA-2A80-4587-8A71-601A8C8071F7}" type="parTrans" cxnId="{9C41846B-3433-46C0-86BF-263A0FB07045}">
      <dgm:prSet/>
      <dgm:spPr/>
      <dgm:t>
        <a:bodyPr/>
        <a:lstStyle/>
        <a:p>
          <a:endParaRPr lang="ru-RU"/>
        </a:p>
      </dgm:t>
    </dgm:pt>
    <dgm:pt modelId="{76202A8E-3D52-4368-9EA4-A4BF2CAA595D}" type="sibTrans" cxnId="{9C41846B-3433-46C0-86BF-263A0FB07045}">
      <dgm:prSet/>
      <dgm:spPr/>
      <dgm:t>
        <a:bodyPr/>
        <a:lstStyle/>
        <a:p>
          <a:endParaRPr lang="ru-RU"/>
        </a:p>
      </dgm:t>
    </dgm:pt>
    <dgm:pt modelId="{196EE000-B028-40F7-A8FA-CF99FD809E4E}">
      <dgm:prSet custT="1"/>
      <dgm:spPr/>
      <dgm:t>
        <a:bodyPr/>
        <a:lstStyle/>
        <a:p>
          <a:r>
            <a:rPr lang="ru-RU" sz="1600" dirty="0" smtClean="0"/>
            <a:t>спортивных игр (бадминтон, теннис…)</a:t>
          </a:r>
          <a:endParaRPr lang="ru-RU" sz="1600" dirty="0"/>
        </a:p>
      </dgm:t>
    </dgm:pt>
    <dgm:pt modelId="{92ACAA9E-893E-4E9D-AB10-9EF1296423ED}" type="parTrans" cxnId="{96FC4320-0988-4761-A639-E75F32BCBCFB}">
      <dgm:prSet/>
      <dgm:spPr/>
      <dgm:t>
        <a:bodyPr/>
        <a:lstStyle/>
        <a:p>
          <a:endParaRPr lang="ru-RU"/>
        </a:p>
      </dgm:t>
    </dgm:pt>
    <dgm:pt modelId="{2E2D3B62-4261-423E-8598-2D42B061498F}" type="sibTrans" cxnId="{96FC4320-0988-4761-A639-E75F32BCBCFB}">
      <dgm:prSet/>
      <dgm:spPr/>
      <dgm:t>
        <a:bodyPr/>
        <a:lstStyle/>
        <a:p>
          <a:endParaRPr lang="ru-RU"/>
        </a:p>
      </dgm:t>
    </dgm:pt>
    <dgm:pt modelId="{0A0351DB-2EE8-4942-BD53-4BC77F6B75E6}">
      <dgm:prSet phldrT="[Текст]" custT="1"/>
      <dgm:spPr/>
      <dgm:t>
        <a:bodyPr/>
        <a:lstStyle/>
        <a:p>
          <a:r>
            <a:rPr lang="ru-RU" sz="1600" dirty="0" smtClean="0"/>
            <a:t>Наличие иллюстративного материала для ознакомления детей с видами спорта (вырезки из газет, журналов, фотографии)</a:t>
          </a:r>
          <a:endParaRPr lang="ru-RU" sz="1600" dirty="0"/>
        </a:p>
      </dgm:t>
    </dgm:pt>
    <dgm:pt modelId="{809FF5D3-408B-43FB-8CBB-F6102C6F1D18}" type="parTrans" cxnId="{09E201E8-98D2-46C7-ADB4-EB8BE3A5FD48}">
      <dgm:prSet/>
      <dgm:spPr/>
      <dgm:t>
        <a:bodyPr/>
        <a:lstStyle/>
        <a:p>
          <a:endParaRPr lang="ru-RU"/>
        </a:p>
      </dgm:t>
    </dgm:pt>
    <dgm:pt modelId="{F5DDDDAA-A55D-450E-B6C1-675C69DD6A27}" type="sibTrans" cxnId="{09E201E8-98D2-46C7-ADB4-EB8BE3A5FD48}">
      <dgm:prSet/>
      <dgm:spPr/>
      <dgm:t>
        <a:bodyPr/>
        <a:lstStyle/>
        <a:p>
          <a:endParaRPr lang="ru-RU"/>
        </a:p>
      </dgm:t>
    </dgm:pt>
    <dgm:pt modelId="{18C33A5D-918C-4EC2-AEFA-277499D11FD2}">
      <dgm:prSet/>
      <dgm:spPr/>
      <dgm:t>
        <a:bodyPr/>
        <a:lstStyle/>
        <a:p>
          <a:r>
            <a:rPr lang="ru-RU" dirty="0" smtClean="0"/>
            <a:t>используют ли дети в игре спортивный инвентарь;</a:t>
          </a:r>
          <a:endParaRPr lang="ru-RU" dirty="0"/>
        </a:p>
      </dgm:t>
    </dgm:pt>
    <dgm:pt modelId="{04229FD4-6820-49C2-9F91-1F2FA6BEB1F4}" type="parTrans" cxnId="{18B28F13-8C97-4204-8469-4F99022F4DAB}">
      <dgm:prSet/>
      <dgm:spPr/>
      <dgm:t>
        <a:bodyPr/>
        <a:lstStyle/>
        <a:p>
          <a:endParaRPr lang="ru-RU"/>
        </a:p>
      </dgm:t>
    </dgm:pt>
    <dgm:pt modelId="{F36DDBF1-594C-49BB-B00C-3552DFF514BA}" type="sibTrans" cxnId="{18B28F13-8C97-4204-8469-4F99022F4DAB}">
      <dgm:prSet/>
      <dgm:spPr/>
      <dgm:t>
        <a:bodyPr/>
        <a:lstStyle/>
        <a:p>
          <a:endParaRPr lang="ru-RU"/>
        </a:p>
      </dgm:t>
    </dgm:pt>
    <dgm:pt modelId="{26828568-EC02-432B-9F65-8788C1F3A748}">
      <dgm:prSet/>
      <dgm:spPr/>
      <dgm:t>
        <a:bodyPr/>
        <a:lstStyle/>
        <a:p>
          <a:r>
            <a:rPr lang="ru-RU" dirty="0" smtClean="0"/>
            <a:t>знают ли дети названия подвижных игр.</a:t>
          </a:r>
          <a:endParaRPr lang="ru-RU" dirty="0"/>
        </a:p>
      </dgm:t>
    </dgm:pt>
    <dgm:pt modelId="{E911C00E-AB40-4A17-8E5D-876DE066A092}" type="parTrans" cxnId="{2C880370-9110-456E-B6CA-5600DE93064D}">
      <dgm:prSet/>
      <dgm:spPr/>
      <dgm:t>
        <a:bodyPr/>
        <a:lstStyle/>
        <a:p>
          <a:endParaRPr lang="ru-RU"/>
        </a:p>
      </dgm:t>
    </dgm:pt>
    <dgm:pt modelId="{7AF73030-B23A-4806-B4D0-97947D2A66D3}" type="sibTrans" cxnId="{2C880370-9110-456E-B6CA-5600DE93064D}">
      <dgm:prSet/>
      <dgm:spPr/>
      <dgm:t>
        <a:bodyPr/>
        <a:lstStyle/>
        <a:p>
          <a:endParaRPr lang="ru-RU"/>
        </a:p>
      </dgm:t>
    </dgm:pt>
    <dgm:pt modelId="{FE0578DF-CE63-4762-92DB-C32F110B501D}" type="pres">
      <dgm:prSet presAssocID="{195A557E-617D-4A11-9465-63DE3B7C22A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6AE49C-0C88-495E-A18C-A7D30EA529A7}" type="pres">
      <dgm:prSet presAssocID="{71234FA8-A481-4883-A486-320115F914D6}" presName="composite" presStyleCnt="0"/>
      <dgm:spPr/>
    </dgm:pt>
    <dgm:pt modelId="{D183C6DC-BD0C-44AB-AF4A-DBE3928C87A7}" type="pres">
      <dgm:prSet presAssocID="{71234FA8-A481-4883-A486-320115F914D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A2515-3796-4D96-9518-C0A227DC45BE}" type="pres">
      <dgm:prSet presAssocID="{71234FA8-A481-4883-A486-320115F914D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A1E8DE-CF83-4224-9C28-F012D2CDB4B2}" type="pres">
      <dgm:prSet presAssocID="{B228B65F-BCD8-414F-B135-8F27CE7F2E8F}" presName="sp" presStyleCnt="0"/>
      <dgm:spPr/>
    </dgm:pt>
    <dgm:pt modelId="{C42D98E3-F932-4BBC-8133-8931CC5CACB5}" type="pres">
      <dgm:prSet presAssocID="{E5D54FF1-CD1A-44EE-8D05-6B01A0285CA0}" presName="composite" presStyleCnt="0"/>
      <dgm:spPr/>
    </dgm:pt>
    <dgm:pt modelId="{4741D87C-6978-44D9-B151-DB54C05BA1B1}" type="pres">
      <dgm:prSet presAssocID="{E5D54FF1-CD1A-44EE-8D05-6B01A0285CA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5943C2-776A-4F47-9DF5-87CB3A5CD206}" type="pres">
      <dgm:prSet presAssocID="{E5D54FF1-CD1A-44EE-8D05-6B01A0285CA0}" presName="descendantText" presStyleLbl="alignAcc1" presStyleIdx="1" presStyleCnt="3" custScaleY="1685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104CF2-8424-48C3-8595-848CF73182FB}" type="pres">
      <dgm:prSet presAssocID="{4BF0D7A5-9756-47B3-848E-629ED18B3604}" presName="sp" presStyleCnt="0"/>
      <dgm:spPr/>
    </dgm:pt>
    <dgm:pt modelId="{8AC50964-45D0-4C4D-A353-C2A888709D6B}" type="pres">
      <dgm:prSet presAssocID="{C54592E6-7DAC-4B9B-8C8C-E7F7A2AD3BCE}" presName="composite" presStyleCnt="0"/>
      <dgm:spPr/>
    </dgm:pt>
    <dgm:pt modelId="{C112E744-D201-438A-8C82-8E7F04F2C019}" type="pres">
      <dgm:prSet presAssocID="{C54592E6-7DAC-4B9B-8C8C-E7F7A2AD3BC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067372-0EA3-4214-8EF4-DE269A7AFF22}" type="pres">
      <dgm:prSet presAssocID="{C54592E6-7DAC-4B9B-8C8C-E7F7A2AD3BCE}" presName="descendantText" presStyleLbl="alignAcc1" presStyleIdx="2" presStyleCnt="3" custScaleY="141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768C89-15D2-4229-84CB-7C6C3A749FCA}" type="presOf" srcId="{DC406FBB-299B-452F-BC2C-DC88DC66B79B}" destId="{6A5943C2-776A-4F47-9DF5-87CB3A5CD206}" srcOrd="0" destOrd="0" presId="urn:microsoft.com/office/officeart/2005/8/layout/chevron2"/>
    <dgm:cxn modelId="{2C880370-9110-456E-B6CA-5600DE93064D}" srcId="{C54592E6-7DAC-4B9B-8C8C-E7F7A2AD3BCE}" destId="{26828568-EC02-432B-9F65-8788C1F3A748}" srcOrd="2" destOrd="0" parTransId="{E911C00E-AB40-4A17-8E5D-876DE066A092}" sibTransId="{7AF73030-B23A-4806-B4D0-97947D2A66D3}"/>
    <dgm:cxn modelId="{C197A3D3-40FC-4A90-B962-F87CA0C7F601}" type="presOf" srcId="{36582414-2D8F-4D6B-9237-D36CA387719F}" destId="{7C6A2515-3796-4D96-9518-C0A227DC45BE}" srcOrd="0" destOrd="3" presId="urn:microsoft.com/office/officeart/2005/8/layout/chevron2"/>
    <dgm:cxn modelId="{12C2CFAF-7F03-4BA2-80DF-D28E61C269D4}" type="presOf" srcId="{195A557E-617D-4A11-9465-63DE3B7C22A3}" destId="{FE0578DF-CE63-4762-92DB-C32F110B501D}" srcOrd="0" destOrd="0" presId="urn:microsoft.com/office/officeart/2005/8/layout/chevron2"/>
    <dgm:cxn modelId="{1AD79048-29BD-44A9-83BD-208977FD994F}" srcId="{E5D54FF1-CD1A-44EE-8D05-6B01A0285CA0}" destId="{E6E75277-3928-40DF-A76B-45F0CA4F21BD}" srcOrd="4" destOrd="0" parTransId="{F596F263-FACA-4734-B58A-75F74450E1C5}" sibTransId="{0DD9BD67-18D9-4683-8DC5-888A551C6F63}"/>
    <dgm:cxn modelId="{3ECE7117-371A-48D0-9303-927D1336D447}" srcId="{E5D54FF1-CD1A-44EE-8D05-6B01A0285CA0}" destId="{DC406FBB-299B-452F-BC2C-DC88DC66B79B}" srcOrd="0" destOrd="0" parTransId="{23D84022-34BB-4C63-9F7C-46D44C6B51C3}" sibTransId="{6631FB3F-3C84-45E7-95D2-B2D805A09958}"/>
    <dgm:cxn modelId="{5A56FAE7-7DD4-420A-81E2-EF346CF74600}" srcId="{195A557E-617D-4A11-9465-63DE3B7C22A3}" destId="{E5D54FF1-CD1A-44EE-8D05-6B01A0285CA0}" srcOrd="1" destOrd="0" parTransId="{FFC37CC1-E92E-41A5-BC38-C08718358D6E}" sibTransId="{4BF0D7A5-9756-47B3-848E-629ED18B3604}"/>
    <dgm:cxn modelId="{6A1FE307-438D-471D-BC39-25113593274B}" type="presOf" srcId="{E5D54FF1-CD1A-44EE-8D05-6B01A0285CA0}" destId="{4741D87C-6978-44D9-B151-DB54C05BA1B1}" srcOrd="0" destOrd="0" presId="urn:microsoft.com/office/officeart/2005/8/layout/chevron2"/>
    <dgm:cxn modelId="{22C26F04-652E-46B0-8092-0CF55B6A76F7}" srcId="{195A557E-617D-4A11-9465-63DE3B7C22A3}" destId="{C54592E6-7DAC-4B9B-8C8C-E7F7A2AD3BCE}" srcOrd="2" destOrd="0" parTransId="{6BC4A91C-95E8-46E9-B949-E75D2ECDE777}" sibTransId="{1B42E9D0-1E58-4462-B065-B8F5A2ACB8D3}"/>
    <dgm:cxn modelId="{1B0B9928-F079-4D0B-BE43-D90368A100F8}" type="presOf" srcId="{08BA56A6-66B2-46DE-8310-6D2A46ED5FE4}" destId="{7C6A2515-3796-4D96-9518-C0A227DC45BE}" srcOrd="0" destOrd="0" presId="urn:microsoft.com/office/officeart/2005/8/layout/chevron2"/>
    <dgm:cxn modelId="{77050A4B-A3D2-4D64-9E47-B029AC6C4BE6}" type="presOf" srcId="{C829DC60-AB9A-4E23-BE15-E21C57068E4C}" destId="{7C6A2515-3796-4D96-9518-C0A227DC45BE}" srcOrd="0" destOrd="1" presId="urn:microsoft.com/office/officeart/2005/8/layout/chevron2"/>
    <dgm:cxn modelId="{DAC21733-F201-499D-8722-CBDCDA271E64}" srcId="{71234FA8-A481-4883-A486-320115F914D6}" destId="{08BA56A6-66B2-46DE-8310-6D2A46ED5FE4}" srcOrd="0" destOrd="0" parTransId="{AC5DA9E8-EC73-4433-8C33-9E86571D6EB4}" sibTransId="{B6D93E9E-1CB6-4728-8DF2-844588CAD18E}"/>
    <dgm:cxn modelId="{C0B8D353-58EA-4ED2-8444-D190FC1989CC}" type="presOf" srcId="{D0A02245-8F93-43EF-A846-1BB888E9CE54}" destId="{EE067372-0EA3-4214-8EF4-DE269A7AFF22}" srcOrd="0" destOrd="3" presId="urn:microsoft.com/office/officeart/2005/8/layout/chevron2"/>
    <dgm:cxn modelId="{C095EFC0-86AA-419B-8109-43384F3C94A7}" srcId="{71234FA8-A481-4883-A486-320115F914D6}" destId="{40E3FD38-52AC-42B2-8FD0-EA60D610DC4D}" srcOrd="2" destOrd="0" parTransId="{A8ABE97A-2911-46E4-A96B-059F8A03062C}" sibTransId="{0AFDD7DF-4B75-4D47-80E9-7AF9CD39E252}"/>
    <dgm:cxn modelId="{3A08A390-40E5-4434-941F-3838A2A24582}" type="presOf" srcId="{196EE000-B028-40F7-A8FA-CF99FD809E4E}" destId="{6A5943C2-776A-4F47-9DF5-87CB3A5CD206}" srcOrd="0" destOrd="3" presId="urn:microsoft.com/office/officeart/2005/8/layout/chevron2"/>
    <dgm:cxn modelId="{51D34DA2-C88B-4D3E-8E3E-6ADFEBE439E9}" type="presOf" srcId="{45B10149-975A-4E99-8EC8-D7272322CC3D}" destId="{6A5943C2-776A-4F47-9DF5-87CB3A5CD206}" srcOrd="0" destOrd="1" presId="urn:microsoft.com/office/officeart/2005/8/layout/chevron2"/>
    <dgm:cxn modelId="{8D19F6E6-69BF-401E-9DAF-BE526309DD83}" type="presOf" srcId="{71234FA8-A481-4883-A486-320115F914D6}" destId="{D183C6DC-BD0C-44AB-AF4A-DBE3928C87A7}" srcOrd="0" destOrd="0" presId="urn:microsoft.com/office/officeart/2005/8/layout/chevron2"/>
    <dgm:cxn modelId="{B45FB3E8-8413-4BD5-919C-BD9A10812A7D}" srcId="{71234FA8-A481-4883-A486-320115F914D6}" destId="{C829DC60-AB9A-4E23-BE15-E21C57068E4C}" srcOrd="1" destOrd="0" parTransId="{8F781A12-39BE-4D8A-8C35-3111E3A7ECDA}" sibTransId="{224F2507-52A2-49F4-93D6-C226766DAC0A}"/>
    <dgm:cxn modelId="{4118DBED-6634-4E4A-8209-184767F0ECD3}" type="presOf" srcId="{26828568-EC02-432B-9F65-8788C1F3A748}" destId="{EE067372-0EA3-4214-8EF4-DE269A7AFF22}" srcOrd="0" destOrd="2" presId="urn:microsoft.com/office/officeart/2005/8/layout/chevron2"/>
    <dgm:cxn modelId="{CAE2A9BD-D67C-42DC-B3CC-98546380080E}" type="presOf" srcId="{5C06D1C5-9577-4559-938E-18AF17B9D25E}" destId="{EE067372-0EA3-4214-8EF4-DE269A7AFF22}" srcOrd="0" destOrd="0" presId="urn:microsoft.com/office/officeart/2005/8/layout/chevron2"/>
    <dgm:cxn modelId="{B5297A6D-E765-47BB-A6C0-81526ADCF1A5}" srcId="{C54592E6-7DAC-4B9B-8C8C-E7F7A2AD3BCE}" destId="{5C06D1C5-9577-4559-938E-18AF17B9D25E}" srcOrd="0" destOrd="0" parTransId="{4A9C422D-A156-4990-AFA9-4110604BCEFB}" sibTransId="{3E2ABC8A-B0EE-4501-9F31-825535D9F36D}"/>
    <dgm:cxn modelId="{D27D3C0A-8EF4-4C8F-84AC-05919695A816}" srcId="{E5D54FF1-CD1A-44EE-8D05-6B01A0285CA0}" destId="{45B10149-975A-4E99-8EC8-D7272322CC3D}" srcOrd="1" destOrd="0" parTransId="{DB9BFFE7-B860-4152-A26C-B9855132FFA7}" sibTransId="{9E6BB9FC-7EA6-485A-86D1-9AB2980DC66E}"/>
    <dgm:cxn modelId="{3C83370B-C1E7-4F29-AA8C-4743803BC773}" srcId="{195A557E-617D-4A11-9465-63DE3B7C22A3}" destId="{71234FA8-A481-4883-A486-320115F914D6}" srcOrd="0" destOrd="0" parTransId="{5C0259D6-B012-4199-A6E2-60749CB606D6}" sibTransId="{B228B65F-BCD8-414F-B135-8F27CE7F2E8F}"/>
    <dgm:cxn modelId="{2803BB81-0BC7-4700-B0C3-AA067F107F24}" type="presOf" srcId="{18C33A5D-918C-4EC2-AEFA-277499D11FD2}" destId="{EE067372-0EA3-4214-8EF4-DE269A7AFF22}" srcOrd="0" destOrd="1" presId="urn:microsoft.com/office/officeart/2005/8/layout/chevron2"/>
    <dgm:cxn modelId="{8AD78E03-A52E-47AB-94A8-325ACBD4CF97}" type="presOf" srcId="{40E3FD38-52AC-42B2-8FD0-EA60D610DC4D}" destId="{7C6A2515-3796-4D96-9518-C0A227DC45BE}" srcOrd="0" destOrd="2" presId="urn:microsoft.com/office/officeart/2005/8/layout/chevron2"/>
    <dgm:cxn modelId="{96FC4320-0988-4761-A639-E75F32BCBCFB}" srcId="{E5D54FF1-CD1A-44EE-8D05-6B01A0285CA0}" destId="{196EE000-B028-40F7-A8FA-CF99FD809E4E}" srcOrd="3" destOrd="0" parTransId="{92ACAA9E-893E-4E9D-AB10-9EF1296423ED}" sibTransId="{2E2D3B62-4261-423E-8598-2D42B061498F}"/>
    <dgm:cxn modelId="{42506AFC-B5EE-45EE-9EAF-A2917109496C}" type="presOf" srcId="{E6E75277-3928-40DF-A76B-45F0CA4F21BD}" destId="{6A5943C2-776A-4F47-9DF5-87CB3A5CD206}" srcOrd="0" destOrd="4" presId="urn:microsoft.com/office/officeart/2005/8/layout/chevron2"/>
    <dgm:cxn modelId="{9C41846B-3433-46C0-86BF-263A0FB07045}" srcId="{E5D54FF1-CD1A-44EE-8D05-6B01A0285CA0}" destId="{2184BEAF-432F-4653-8D21-BBD64D78F9A7}" srcOrd="2" destOrd="0" parTransId="{FD56ADFA-2A80-4587-8A71-601A8C8071F7}" sibTransId="{76202A8E-3D52-4368-9EA4-A4BF2CAA595D}"/>
    <dgm:cxn modelId="{09E201E8-98D2-46C7-ADB4-EB8BE3A5FD48}" srcId="{E5D54FF1-CD1A-44EE-8D05-6B01A0285CA0}" destId="{0A0351DB-2EE8-4942-BD53-4BC77F6B75E6}" srcOrd="5" destOrd="0" parTransId="{809FF5D3-408B-43FB-8CBB-F6102C6F1D18}" sibTransId="{F5DDDDAA-A55D-450E-B6C1-675C69DD6A27}"/>
    <dgm:cxn modelId="{18B28F13-8C97-4204-8469-4F99022F4DAB}" srcId="{C54592E6-7DAC-4B9B-8C8C-E7F7A2AD3BCE}" destId="{18C33A5D-918C-4EC2-AEFA-277499D11FD2}" srcOrd="1" destOrd="0" parTransId="{04229FD4-6820-49C2-9F91-1F2FA6BEB1F4}" sibTransId="{F36DDBF1-594C-49BB-B00C-3552DFF514BA}"/>
    <dgm:cxn modelId="{653C3332-0DCE-4DE1-A56D-ADC4C27DEF8F}" type="presOf" srcId="{2184BEAF-432F-4653-8D21-BBD64D78F9A7}" destId="{6A5943C2-776A-4F47-9DF5-87CB3A5CD206}" srcOrd="0" destOrd="2" presId="urn:microsoft.com/office/officeart/2005/8/layout/chevron2"/>
    <dgm:cxn modelId="{3781BEBF-F9BD-47E7-8D3E-FE88B9EB1191}" srcId="{71234FA8-A481-4883-A486-320115F914D6}" destId="{36582414-2D8F-4D6B-9237-D36CA387719F}" srcOrd="3" destOrd="0" parTransId="{BB9F545A-D8AD-43FC-93D7-1D26011ACB40}" sibTransId="{F4531749-877D-4A96-A922-04F63BC57D1F}"/>
    <dgm:cxn modelId="{C550F610-D2D4-4A23-836E-4886A8D0D78B}" srcId="{C54592E6-7DAC-4B9B-8C8C-E7F7A2AD3BCE}" destId="{D0A02245-8F93-43EF-A846-1BB888E9CE54}" srcOrd="3" destOrd="0" parTransId="{84D3269E-F763-4D8C-B770-BE4F68D3BAFF}" sibTransId="{9D864C56-20BF-4F88-9B8A-EAB397045C12}"/>
    <dgm:cxn modelId="{6E3B6640-C45B-4E40-9FD0-8B4210FCEF89}" type="presOf" srcId="{C54592E6-7DAC-4B9B-8C8C-E7F7A2AD3BCE}" destId="{C112E744-D201-438A-8C82-8E7F04F2C019}" srcOrd="0" destOrd="0" presId="urn:microsoft.com/office/officeart/2005/8/layout/chevron2"/>
    <dgm:cxn modelId="{4EED88A6-B8EF-4DDA-8621-403D6AC8A4CB}" type="presOf" srcId="{0A0351DB-2EE8-4942-BD53-4BC77F6B75E6}" destId="{6A5943C2-776A-4F47-9DF5-87CB3A5CD206}" srcOrd="0" destOrd="5" presId="urn:microsoft.com/office/officeart/2005/8/layout/chevron2"/>
    <dgm:cxn modelId="{5607DC83-7BB5-4758-A1CD-81EBA58BB61F}" type="presParOf" srcId="{FE0578DF-CE63-4762-92DB-C32F110B501D}" destId="{006AE49C-0C88-495E-A18C-A7D30EA529A7}" srcOrd="0" destOrd="0" presId="urn:microsoft.com/office/officeart/2005/8/layout/chevron2"/>
    <dgm:cxn modelId="{7DAB1067-342E-413F-884B-5515BA650E2B}" type="presParOf" srcId="{006AE49C-0C88-495E-A18C-A7D30EA529A7}" destId="{D183C6DC-BD0C-44AB-AF4A-DBE3928C87A7}" srcOrd="0" destOrd="0" presId="urn:microsoft.com/office/officeart/2005/8/layout/chevron2"/>
    <dgm:cxn modelId="{BD61D1A0-0E86-4893-B21F-315C66681F61}" type="presParOf" srcId="{006AE49C-0C88-495E-A18C-A7D30EA529A7}" destId="{7C6A2515-3796-4D96-9518-C0A227DC45BE}" srcOrd="1" destOrd="0" presId="urn:microsoft.com/office/officeart/2005/8/layout/chevron2"/>
    <dgm:cxn modelId="{B3986D5E-D75B-4CE1-B6DF-29BDD5540DD3}" type="presParOf" srcId="{FE0578DF-CE63-4762-92DB-C32F110B501D}" destId="{6CA1E8DE-CF83-4224-9C28-F012D2CDB4B2}" srcOrd="1" destOrd="0" presId="urn:microsoft.com/office/officeart/2005/8/layout/chevron2"/>
    <dgm:cxn modelId="{A5845237-1E80-4D23-8986-7E24BAD94DAC}" type="presParOf" srcId="{FE0578DF-CE63-4762-92DB-C32F110B501D}" destId="{C42D98E3-F932-4BBC-8133-8931CC5CACB5}" srcOrd="2" destOrd="0" presId="urn:microsoft.com/office/officeart/2005/8/layout/chevron2"/>
    <dgm:cxn modelId="{FB4057D8-309E-424C-9B7E-311FAF99CC6D}" type="presParOf" srcId="{C42D98E3-F932-4BBC-8133-8931CC5CACB5}" destId="{4741D87C-6978-44D9-B151-DB54C05BA1B1}" srcOrd="0" destOrd="0" presId="urn:microsoft.com/office/officeart/2005/8/layout/chevron2"/>
    <dgm:cxn modelId="{500295EC-6680-4234-B099-B6B12472B261}" type="presParOf" srcId="{C42D98E3-F932-4BBC-8133-8931CC5CACB5}" destId="{6A5943C2-776A-4F47-9DF5-87CB3A5CD206}" srcOrd="1" destOrd="0" presId="urn:microsoft.com/office/officeart/2005/8/layout/chevron2"/>
    <dgm:cxn modelId="{AA47320E-D0D1-4264-8A1F-37BFAE11D57F}" type="presParOf" srcId="{FE0578DF-CE63-4762-92DB-C32F110B501D}" destId="{D5104CF2-8424-48C3-8595-848CF73182FB}" srcOrd="3" destOrd="0" presId="urn:microsoft.com/office/officeart/2005/8/layout/chevron2"/>
    <dgm:cxn modelId="{107DE799-0D06-4974-9F28-95ACB6CEA7AA}" type="presParOf" srcId="{FE0578DF-CE63-4762-92DB-C32F110B501D}" destId="{8AC50964-45D0-4C4D-A353-C2A888709D6B}" srcOrd="4" destOrd="0" presId="urn:microsoft.com/office/officeart/2005/8/layout/chevron2"/>
    <dgm:cxn modelId="{C7F980EA-25DC-4CDC-A3B7-C05AFD8497F7}" type="presParOf" srcId="{8AC50964-45D0-4C4D-A353-C2A888709D6B}" destId="{C112E744-D201-438A-8C82-8E7F04F2C019}" srcOrd="0" destOrd="0" presId="urn:microsoft.com/office/officeart/2005/8/layout/chevron2"/>
    <dgm:cxn modelId="{321DE8E9-B2FB-438B-8746-0DE305606AE2}" type="presParOf" srcId="{8AC50964-45D0-4C4D-A353-C2A888709D6B}" destId="{EE067372-0EA3-4214-8EF4-DE269A7AFF2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2EE71C-E719-4EBD-816E-B92F5638E354}">
      <dsp:nvSpPr>
        <dsp:cNvPr id="0" name=""/>
        <dsp:cNvSpPr/>
      </dsp:nvSpPr>
      <dsp:spPr>
        <a:xfrm>
          <a:off x="0" y="4273156"/>
          <a:ext cx="9036496" cy="118694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alpha val="9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4">
                  <a:lumMod val="50000"/>
                </a:schemeClr>
              </a:solidFill>
            </a:rPr>
            <a:t>создание благоприятных условий для активного отдыха, радостной содержательной деятельности в коллективных играх и развлечениях.</a:t>
          </a:r>
          <a:endParaRPr lang="ru-RU" sz="24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0" y="4273156"/>
        <a:ext cx="9036496" cy="1186948"/>
      </dsp:txXfrm>
    </dsp:sp>
    <dsp:sp modelId="{0072024B-921E-4D35-B431-3B034A4E6BE0}">
      <dsp:nvSpPr>
        <dsp:cNvPr id="0" name=""/>
        <dsp:cNvSpPr/>
      </dsp:nvSpPr>
      <dsp:spPr>
        <a:xfrm rot="10800000">
          <a:off x="0" y="3205091"/>
          <a:ext cx="9036496" cy="1078584"/>
        </a:xfrm>
        <a:prstGeom prst="upArrowCallou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0000"/>
                <a:tint val="98000"/>
                <a:shade val="25000"/>
                <a:satMod val="250000"/>
              </a:schemeClr>
            </a:gs>
            <a:gs pos="68000">
              <a:schemeClr val="accent2">
                <a:alpha val="90000"/>
                <a:hueOff val="0"/>
                <a:satOff val="0"/>
                <a:lumOff val="0"/>
                <a:alphaOff val="-10000"/>
                <a:tint val="86000"/>
                <a:satMod val="115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000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alpha val="90000"/>
              <a:hueOff val="0"/>
              <a:satOff val="0"/>
              <a:lumOff val="0"/>
              <a:alphaOff val="-1000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4">
                  <a:lumMod val="50000"/>
                </a:schemeClr>
              </a:solidFill>
            </a:rPr>
            <a:t>воспитание положительных нравственно-волевых черт личности, активности, самостоятельности;</a:t>
          </a:r>
        </a:p>
      </dsp:txBody>
      <dsp:txXfrm rot="10800000">
        <a:off x="0" y="3205091"/>
        <a:ext cx="9036496" cy="1078584"/>
      </dsp:txXfrm>
    </dsp:sp>
    <dsp:sp modelId="{00ACE3C3-C252-4B5C-9513-465CA554629B}">
      <dsp:nvSpPr>
        <dsp:cNvPr id="0" name=""/>
        <dsp:cNvSpPr/>
      </dsp:nvSpPr>
      <dsp:spPr>
        <a:xfrm rot="10800000">
          <a:off x="0" y="2047837"/>
          <a:ext cx="9036496" cy="1078584"/>
        </a:xfrm>
        <a:prstGeom prst="upArrowCallou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tint val="98000"/>
                <a:shade val="25000"/>
                <a:satMod val="250000"/>
              </a:schemeClr>
            </a:gs>
            <a:gs pos="68000">
              <a:schemeClr val="accent2">
                <a:alpha val="90000"/>
                <a:hueOff val="0"/>
                <a:satOff val="0"/>
                <a:lumOff val="0"/>
                <a:alphaOff val="-20000"/>
                <a:tint val="86000"/>
                <a:satMod val="115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alpha val="90000"/>
              <a:hueOff val="0"/>
              <a:satOff val="0"/>
              <a:lumOff val="0"/>
              <a:alphaOff val="-2000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4">
                  <a:lumMod val="50000"/>
                </a:schemeClr>
              </a:solidFill>
            </a:rPr>
            <a:t>предупреждение нарушений опорно-двигательного аппарата;</a:t>
          </a:r>
        </a:p>
      </dsp:txBody>
      <dsp:txXfrm rot="10800000">
        <a:off x="0" y="2047837"/>
        <a:ext cx="9036496" cy="1078584"/>
      </dsp:txXfrm>
    </dsp:sp>
    <dsp:sp modelId="{A9C1950A-6017-4990-800D-620D60B04D5F}">
      <dsp:nvSpPr>
        <dsp:cNvPr id="0" name=""/>
        <dsp:cNvSpPr/>
      </dsp:nvSpPr>
      <dsp:spPr>
        <a:xfrm rot="10800000">
          <a:off x="0" y="1003317"/>
          <a:ext cx="9036496" cy="1078584"/>
        </a:xfrm>
        <a:prstGeom prst="upArrowCallou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0000"/>
                <a:tint val="98000"/>
                <a:shade val="25000"/>
                <a:satMod val="250000"/>
              </a:schemeClr>
            </a:gs>
            <a:gs pos="68000">
              <a:schemeClr val="accent2">
                <a:alpha val="90000"/>
                <a:hueOff val="0"/>
                <a:satOff val="0"/>
                <a:lumOff val="0"/>
                <a:alphaOff val="-30000"/>
                <a:tint val="86000"/>
                <a:satMod val="115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000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alpha val="90000"/>
              <a:hueOff val="0"/>
              <a:satOff val="0"/>
              <a:lumOff val="0"/>
              <a:alphaOff val="-3000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4">
                  <a:lumMod val="50000"/>
                </a:schemeClr>
              </a:solidFill>
            </a:rPr>
            <a:t>достижение необходимой для возраста физической подготовленности;</a:t>
          </a:r>
        </a:p>
      </dsp:txBody>
      <dsp:txXfrm rot="10800000">
        <a:off x="0" y="1003317"/>
        <a:ext cx="9036496" cy="1078584"/>
      </dsp:txXfrm>
    </dsp:sp>
    <dsp:sp modelId="{CAC90217-2A2E-4C9B-99FF-B24256F8BDCE}">
      <dsp:nvSpPr>
        <dsp:cNvPr id="0" name=""/>
        <dsp:cNvSpPr/>
      </dsp:nvSpPr>
      <dsp:spPr>
        <a:xfrm rot="10800000">
          <a:off x="0" y="0"/>
          <a:ext cx="9036496" cy="1078584"/>
        </a:xfrm>
        <a:prstGeom prst="upArrowCallou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98000"/>
                <a:shade val="25000"/>
                <a:satMod val="250000"/>
              </a:schemeClr>
            </a:gs>
            <a:gs pos="68000">
              <a:schemeClr val="accent2">
                <a:alpha val="90000"/>
                <a:hueOff val="0"/>
                <a:satOff val="0"/>
                <a:lumOff val="0"/>
                <a:alphaOff val="-40000"/>
                <a:tint val="86000"/>
                <a:satMod val="115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alpha val="90000"/>
              <a:hueOff val="0"/>
              <a:satOff val="0"/>
              <a:lumOff val="0"/>
              <a:alphaOff val="-4000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4">
                  <a:lumMod val="50000"/>
                </a:schemeClr>
              </a:solidFill>
            </a:rPr>
            <a:t>развитие движений и совершенствование двигательных функций;</a:t>
          </a:r>
        </a:p>
      </dsp:txBody>
      <dsp:txXfrm rot="10800000">
        <a:off x="0" y="0"/>
        <a:ext cx="9036496" cy="107858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EEA85E-A727-494E-B3BA-2A8E4290AD48}">
      <dsp:nvSpPr>
        <dsp:cNvPr id="0" name=""/>
        <dsp:cNvSpPr/>
      </dsp:nvSpPr>
      <dsp:spPr>
        <a:xfrm>
          <a:off x="2915842" y="2989431"/>
          <a:ext cx="3312337" cy="128345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</a:rPr>
            <a:t>Физкультурно-оздоровительный  уголок</a:t>
          </a:r>
          <a:endParaRPr lang="ru-RU" sz="2000" b="1" kern="1200" dirty="0">
            <a:solidFill>
              <a:srgbClr val="C00000"/>
            </a:solidFill>
          </a:endParaRPr>
        </a:p>
      </dsp:txBody>
      <dsp:txXfrm>
        <a:off x="2915842" y="2989431"/>
        <a:ext cx="3312337" cy="1283455"/>
      </dsp:txXfrm>
    </dsp:sp>
    <dsp:sp modelId="{81929DEC-91D5-4C9F-B63A-F1B7E11F3FD7}">
      <dsp:nvSpPr>
        <dsp:cNvPr id="0" name=""/>
        <dsp:cNvSpPr/>
      </dsp:nvSpPr>
      <dsp:spPr>
        <a:xfrm rot="16146341">
          <a:off x="4421593" y="2831247"/>
          <a:ext cx="276486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9969"/>
              </a:moveTo>
              <a:lnTo>
                <a:pt x="276486" y="1996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146341">
        <a:off x="4552924" y="2844304"/>
        <a:ext cx="13824" cy="13824"/>
      </dsp:txXfrm>
    </dsp:sp>
    <dsp:sp modelId="{A6C7383A-14E0-4FDA-8D58-61B77960C0FD}">
      <dsp:nvSpPr>
        <dsp:cNvPr id="0" name=""/>
        <dsp:cNvSpPr/>
      </dsp:nvSpPr>
      <dsp:spPr>
        <a:xfrm>
          <a:off x="3275856" y="96420"/>
          <a:ext cx="2522803" cy="261674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В целях безопасности его необходимо удалить от окон и дверей</a:t>
          </a:r>
          <a:endParaRPr lang="ru-RU" sz="18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3275856" y="96420"/>
        <a:ext cx="2522803" cy="2616742"/>
      </dsp:txXfrm>
    </dsp:sp>
    <dsp:sp modelId="{4529A8CB-6EE7-4EB4-93EB-1835DD7D2A27}">
      <dsp:nvSpPr>
        <dsp:cNvPr id="0" name=""/>
        <dsp:cNvSpPr/>
      </dsp:nvSpPr>
      <dsp:spPr>
        <a:xfrm rot="20414431">
          <a:off x="5768318" y="3070260"/>
          <a:ext cx="619047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9969"/>
              </a:moveTo>
              <a:lnTo>
                <a:pt x="619047" y="1996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0414431">
        <a:off x="6062365" y="3074754"/>
        <a:ext cx="30952" cy="30952"/>
      </dsp:txXfrm>
    </dsp:sp>
    <dsp:sp modelId="{D8776509-C70C-4718-92DA-0E6C55C9D70C}">
      <dsp:nvSpPr>
        <dsp:cNvPr id="0" name=""/>
        <dsp:cNvSpPr/>
      </dsp:nvSpPr>
      <dsp:spPr>
        <a:xfrm>
          <a:off x="6293849" y="1084154"/>
          <a:ext cx="2754059" cy="286763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Наиболее предпочтительны для окраски оборудования нежные пастельные тона.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6293849" y="1084154"/>
        <a:ext cx="2754059" cy="2867638"/>
      </dsp:txXfrm>
    </dsp:sp>
    <dsp:sp modelId="{E235A00C-BBD4-4BE6-B5FD-F844DDEEA41C}">
      <dsp:nvSpPr>
        <dsp:cNvPr id="0" name=""/>
        <dsp:cNvSpPr/>
      </dsp:nvSpPr>
      <dsp:spPr>
        <a:xfrm rot="2413130">
          <a:off x="5195785" y="4375194"/>
          <a:ext cx="559403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9969"/>
              </a:moveTo>
              <a:lnTo>
                <a:pt x="559403" y="1996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413130">
        <a:off x="5461502" y="4381179"/>
        <a:ext cx="27970" cy="27970"/>
      </dsp:txXfrm>
    </dsp:sp>
    <dsp:sp modelId="{D7B02AE0-3ECB-4E0D-9522-598E9B9D69F6}">
      <dsp:nvSpPr>
        <dsp:cNvPr id="0" name=""/>
        <dsp:cNvSpPr/>
      </dsp:nvSpPr>
      <dsp:spPr>
        <a:xfrm>
          <a:off x="5364099" y="4088806"/>
          <a:ext cx="2749027" cy="274898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kern="1200" dirty="0" smtClean="0">
              <a:solidFill>
                <a:schemeClr val="tx1"/>
              </a:solidFill>
            </a:rPr>
            <a:t>Каждое пособие должно быть прочным, надежным, пригодным для эксплуатации</a:t>
          </a:r>
          <a:endParaRPr lang="ru-RU" sz="1900" kern="1200" dirty="0"/>
        </a:p>
      </dsp:txBody>
      <dsp:txXfrm>
        <a:off x="5364099" y="4088806"/>
        <a:ext cx="2749027" cy="2748987"/>
      </dsp:txXfrm>
    </dsp:sp>
    <dsp:sp modelId="{E71A5C31-37D3-41E6-B4BF-ABC4D2C17468}">
      <dsp:nvSpPr>
        <dsp:cNvPr id="0" name=""/>
        <dsp:cNvSpPr/>
      </dsp:nvSpPr>
      <dsp:spPr>
        <a:xfrm rot="8395725">
          <a:off x="3421569" y="4360918"/>
          <a:ext cx="518408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9969"/>
              </a:moveTo>
              <a:lnTo>
                <a:pt x="518408" y="1996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8395725">
        <a:off x="3667813" y="4367927"/>
        <a:ext cx="25920" cy="25920"/>
      </dsp:txXfrm>
    </dsp:sp>
    <dsp:sp modelId="{E6771A42-5E82-41F5-9329-E388364D19B7}">
      <dsp:nvSpPr>
        <dsp:cNvPr id="0" name=""/>
        <dsp:cNvSpPr/>
      </dsp:nvSpPr>
      <dsp:spPr>
        <a:xfrm>
          <a:off x="1043607" y="4028155"/>
          <a:ext cx="2748987" cy="282983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Материал должен быть безвредный,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термо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-, влагоустойчивый, не иметь неприятных запахов </a:t>
          </a:r>
          <a:endParaRPr lang="ru-RU" sz="18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1043607" y="4028155"/>
        <a:ext cx="2748987" cy="2829839"/>
      </dsp:txXfrm>
    </dsp:sp>
    <dsp:sp modelId="{FB1A55A8-1E90-4B7C-B5CB-AE9A34570322}">
      <dsp:nvSpPr>
        <dsp:cNvPr id="0" name=""/>
        <dsp:cNvSpPr/>
      </dsp:nvSpPr>
      <dsp:spPr>
        <a:xfrm rot="12015371">
          <a:off x="2737417" y="3055119"/>
          <a:ext cx="655597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9969"/>
              </a:moveTo>
              <a:lnTo>
                <a:pt x="655597" y="1996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2015371">
        <a:off x="3048825" y="3058698"/>
        <a:ext cx="32779" cy="32779"/>
      </dsp:txXfrm>
    </dsp:sp>
    <dsp:sp modelId="{865AA7C3-9FFD-4D2D-A525-898C81FCF4AC}">
      <dsp:nvSpPr>
        <dsp:cNvPr id="0" name=""/>
        <dsp:cNvSpPr/>
      </dsp:nvSpPr>
      <dsp:spPr>
        <a:xfrm>
          <a:off x="257848" y="1225259"/>
          <a:ext cx="2579612" cy="257957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2">
                  <a:lumMod val="50000"/>
                </a:schemeClr>
              </a:solidFill>
            </a:rPr>
            <a:t> П</a:t>
          </a:r>
          <a:r>
            <a:rPr lang="ru-RU" sz="1800" b="0" kern="1200" dirty="0" smtClean="0">
              <a:solidFill>
                <a:schemeClr val="tx2">
                  <a:lumMod val="50000"/>
                </a:schemeClr>
              </a:solidFill>
            </a:rPr>
            <a:t>редусмотреть  санитарно-гигиенические требования по освещенности, вентиляции и теплоизоляции </a:t>
          </a:r>
          <a:endParaRPr lang="ru-RU" sz="1800" b="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57848" y="1225259"/>
        <a:ext cx="2579612" cy="257957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83C6DC-BD0C-44AB-AF4A-DBE3928C87A7}">
      <dsp:nvSpPr>
        <dsp:cNvPr id="0" name=""/>
        <dsp:cNvSpPr/>
      </dsp:nvSpPr>
      <dsp:spPr>
        <a:xfrm rot="5400000">
          <a:off x="-284430" y="314792"/>
          <a:ext cx="1896204" cy="132734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smtClean="0"/>
            <a:t>Требования к оформлению:</a:t>
          </a:r>
          <a:endParaRPr lang="ru-RU" sz="1600" b="0" kern="1200" dirty="0"/>
        </a:p>
      </dsp:txBody>
      <dsp:txXfrm rot="5400000">
        <a:off x="-284430" y="314792"/>
        <a:ext cx="1896204" cy="1327342"/>
      </dsp:txXfrm>
    </dsp:sp>
    <dsp:sp modelId="{7C6A2515-3796-4D96-9518-C0A227DC45BE}">
      <dsp:nvSpPr>
        <dsp:cNvPr id="0" name=""/>
        <dsp:cNvSpPr/>
      </dsp:nvSpPr>
      <dsp:spPr>
        <a:xfrm rot="5400000">
          <a:off x="4619405" y="-3261700"/>
          <a:ext cx="1232532" cy="78166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эстетичность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smtClean="0"/>
            <a:t>доступность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наличие символик, отражающей тематику физкультуры и спорта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соответствие возрасту и требованиям программы</a:t>
          </a:r>
          <a:endParaRPr lang="ru-RU" sz="1800" kern="1200" dirty="0"/>
        </a:p>
      </dsp:txBody>
      <dsp:txXfrm rot="5400000">
        <a:off x="4619405" y="-3261700"/>
        <a:ext cx="1232532" cy="7816657"/>
      </dsp:txXfrm>
    </dsp:sp>
    <dsp:sp modelId="{4741D87C-6978-44D9-B151-DB54C05BA1B1}">
      <dsp:nvSpPr>
        <dsp:cNvPr id="0" name=""/>
        <dsp:cNvSpPr/>
      </dsp:nvSpPr>
      <dsp:spPr>
        <a:xfrm rot="5400000">
          <a:off x="-284430" y="2466942"/>
          <a:ext cx="1896204" cy="132734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Наличие атрибутов:</a:t>
          </a:r>
          <a:endParaRPr lang="ru-RU" sz="2000" kern="1200" dirty="0"/>
        </a:p>
      </dsp:txBody>
      <dsp:txXfrm rot="5400000">
        <a:off x="-284430" y="2466942"/>
        <a:ext cx="1896204" cy="1327342"/>
      </dsp:txXfrm>
    </dsp:sp>
    <dsp:sp modelId="{6A5943C2-776A-4F47-9DF5-87CB3A5CD206}">
      <dsp:nvSpPr>
        <dsp:cNvPr id="0" name=""/>
        <dsp:cNvSpPr/>
      </dsp:nvSpPr>
      <dsp:spPr>
        <a:xfrm rot="5400000">
          <a:off x="4196744" y="-1109550"/>
          <a:ext cx="2077852" cy="78166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для подвижных игр (полумаски…);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игр с прыжками (скакалки, обручи…);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игр с бросанием, ловлей, метанием (кегли, </a:t>
          </a:r>
          <a:r>
            <a:rPr lang="ru-RU" sz="1600" kern="1200" dirty="0" err="1" smtClean="0"/>
            <a:t>кольцеброс</a:t>
          </a:r>
          <a:r>
            <a:rPr lang="ru-RU" sz="1600" kern="1200" dirty="0" smtClean="0"/>
            <a:t>, мячи …)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спортивных игр (бадминтон, теннис…)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Наличие атрибутов из бросового материала, нетрадиционное оборудование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Наличие иллюстративного материала для ознакомления детей с видами спорта (вырезки из газет, журналов, фотографии)</a:t>
          </a:r>
          <a:endParaRPr lang="ru-RU" sz="1600" kern="1200" dirty="0"/>
        </a:p>
      </dsp:txBody>
      <dsp:txXfrm rot="5400000">
        <a:off x="4196744" y="-1109550"/>
        <a:ext cx="2077852" cy="7816657"/>
      </dsp:txXfrm>
    </dsp:sp>
    <dsp:sp modelId="{C112E744-D201-438A-8C82-8E7F04F2C019}">
      <dsp:nvSpPr>
        <dsp:cNvPr id="0" name=""/>
        <dsp:cNvSpPr/>
      </dsp:nvSpPr>
      <dsp:spPr>
        <a:xfrm rot="5400000">
          <a:off x="-284430" y="4450690"/>
          <a:ext cx="1896204" cy="132734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/>
            <a:t>Использование физкультурного уголка в течение дня:</a:t>
          </a:r>
          <a:endParaRPr lang="ru-RU" sz="1200" b="1" kern="1200" dirty="0"/>
        </a:p>
      </dsp:txBody>
      <dsp:txXfrm rot="5400000">
        <a:off x="-284430" y="4450690"/>
        <a:ext cx="1896204" cy="1327342"/>
      </dsp:txXfrm>
    </dsp:sp>
    <dsp:sp modelId="{EE067372-0EA3-4214-8EF4-DE269A7AFF22}">
      <dsp:nvSpPr>
        <dsp:cNvPr id="0" name=""/>
        <dsp:cNvSpPr/>
      </dsp:nvSpPr>
      <dsp:spPr>
        <a:xfrm rot="5400000">
          <a:off x="4364823" y="874521"/>
          <a:ext cx="1741695" cy="78166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занимаются ли дети в физкультурном уголке (самостоятельно, под руководством воспитателя);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используют ли дети в игре спортивный инвентарь;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знают ли дети названия подвижных игр.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/>
            <a:t>Умение воспитателя презентовать свой уголок. </a:t>
          </a:r>
          <a:endParaRPr lang="ru-RU" sz="1700" b="1" kern="1200" dirty="0"/>
        </a:p>
      </dsp:txBody>
      <dsp:txXfrm rot="5400000">
        <a:off x="4364823" y="874521"/>
        <a:ext cx="1741695" cy="78166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B7C96-7A13-4AF0-9355-8900C93A0F4B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672A6-1AFC-440F-9992-A7BE0FC98F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672A6-1AFC-440F-9992-A7BE0FC98F4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672A6-1AFC-440F-9992-A7BE0FC98F4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2F90-1FF2-4910-BDC6-DE349DFA47E3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DE29-079F-4BEC-BBA4-E650C4F97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2F90-1FF2-4910-BDC6-DE349DFA47E3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DE29-079F-4BEC-BBA4-E650C4F97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2F90-1FF2-4910-BDC6-DE349DFA47E3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DE29-079F-4BEC-BBA4-E650C4F97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2F90-1FF2-4910-BDC6-DE349DFA47E3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DE29-079F-4BEC-BBA4-E650C4F97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2F90-1FF2-4910-BDC6-DE349DFA47E3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DE29-079F-4BEC-BBA4-E650C4F97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2F90-1FF2-4910-BDC6-DE349DFA47E3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DE29-079F-4BEC-BBA4-E650C4F97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2F90-1FF2-4910-BDC6-DE349DFA47E3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DE29-079F-4BEC-BBA4-E650C4F97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2F90-1FF2-4910-BDC6-DE349DFA47E3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DE29-079F-4BEC-BBA4-E650C4F97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2F90-1FF2-4910-BDC6-DE349DFA47E3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DE29-079F-4BEC-BBA4-E650C4F97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2F90-1FF2-4910-BDC6-DE349DFA47E3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DE29-079F-4BEC-BBA4-E650C4F97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2F90-1FF2-4910-BDC6-DE349DFA47E3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DE29-079F-4BEC-BBA4-E650C4F97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2F90-1FF2-4910-BDC6-DE349DFA47E3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9ECDE29-079F-4BEC-BBA4-E650C4F971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4" eaLnBrk="1" latinLnBrk="0" hangingPunct="1"/>
            <a:r>
              <a:rPr kumimoji="0" lang="ru-RU" dirty="0" smtClean="0"/>
              <a:t>Образец текста</a:t>
            </a:r>
          </a:p>
          <a:p>
            <a:pPr lvl="5" eaLnBrk="1" latinLnBrk="0" hangingPunct="1"/>
            <a:r>
              <a:rPr kumimoji="0" lang="ru-RU" dirty="0" smtClean="0"/>
              <a:t>Второй уровень</a:t>
            </a:r>
          </a:p>
          <a:p>
            <a:pPr lvl="6" eaLnBrk="1" latinLnBrk="0" hangingPunct="1"/>
            <a:r>
              <a:rPr kumimoji="0" lang="ru-RU" dirty="0" smtClean="0"/>
              <a:t>Третий уровень</a:t>
            </a:r>
          </a:p>
          <a:p>
            <a:pPr lvl="7" eaLnBrk="1" latinLnBrk="0" hangingPunct="1"/>
            <a:r>
              <a:rPr kumimoji="0" lang="ru-RU" dirty="0" smtClean="0"/>
              <a:t>Четвертый уровень</a:t>
            </a:r>
          </a:p>
          <a:p>
            <a:pPr lvl="8" eaLnBrk="1" latinLnBrk="0" hangingPunct="1"/>
            <a:r>
              <a:rPr kumimoji="0" lang="ru-RU" dirty="0" smtClean="0"/>
              <a:t>Пятый уровень</a:t>
            </a:r>
            <a:endParaRPr kumimoji="0" lang="en-US" dirty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ABF2F90-1FF2-4910-BDC6-DE349DFA47E3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9ECDE29-079F-4BEC-BBA4-E650C4F971D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851648" cy="3312368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/>
                <a:solidFill>
                  <a:schemeClr val="accent3"/>
                </a:solidFill>
                <a:effectLst/>
              </a:rPr>
              <a:t>Физкультурно-оздоровительный  уголок в группе детского сада</a:t>
            </a:r>
            <a:endParaRPr lang="ru-RU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365104"/>
            <a:ext cx="7854696" cy="1512168"/>
          </a:xfrm>
        </p:spPr>
        <p:txBody>
          <a:bodyPr/>
          <a:lstStyle/>
          <a:p>
            <a:pPr algn="ctr"/>
            <a:endParaRPr lang="ru-RU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ru-RU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Консультация для воспитателей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1 из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3302134" cy="4975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427984" y="421522"/>
            <a:ext cx="4392488" cy="68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Т. И. Осокина,</a:t>
            </a: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Е. А. Тимофеева, </a:t>
            </a: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М. А. 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Рунова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"Физкультурное и спортивно-игровое оборудование для дошкольных образовательных учреждений", </a:t>
            </a: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Москва, "Мозаика-Синтез", 1999.</a:t>
            </a: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05800" cy="1008112"/>
          </a:xfrm>
        </p:spPr>
        <p:txBody>
          <a:bodyPr/>
          <a:lstStyle/>
          <a:p>
            <a:pPr algn="ctr"/>
            <a:r>
              <a:rPr lang="ru-RU" dirty="0" smtClean="0"/>
              <a:t>Младшая группа</a:t>
            </a:r>
            <a:endParaRPr lang="ru-RU" dirty="0"/>
          </a:p>
        </p:txBody>
      </p:sp>
      <p:pic>
        <p:nvPicPr>
          <p:cNvPr id="37890" name="Picture 2" descr="C:\Users\настя\Desktop\m11.jpg"/>
          <p:cNvPicPr>
            <a:picLocks noChangeAspect="1" noChangeArrowheads="1"/>
          </p:cNvPicPr>
          <p:nvPr/>
        </p:nvPicPr>
        <p:blipFill>
          <a:blip r:embed="rId2" cstate="print"/>
          <a:srcRect l="1947" t="14587"/>
          <a:stretch>
            <a:fillRect/>
          </a:stretch>
        </p:blipFill>
        <p:spPr bwMode="auto">
          <a:xfrm>
            <a:off x="539552" y="1484784"/>
            <a:ext cx="8241272" cy="4792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настя\Desktop\i063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830357"/>
            <a:ext cx="3240360" cy="47579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107504" y="476672"/>
            <a:ext cx="5904656" cy="6120680"/>
          </a:xfrm>
        </p:spPr>
        <p:txBody>
          <a:bodyPr>
            <a:normAutofit fontScale="925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sz="3000" dirty="0" smtClean="0"/>
              <a:t>         </a:t>
            </a:r>
            <a:r>
              <a:rPr lang="ru-RU" sz="3600" dirty="0" smtClean="0"/>
              <a:t>Физкультурные пособия для малышей важно разместить таким образом, чтобы они способствовали проявлению двигательной активности детей.</a:t>
            </a:r>
          </a:p>
          <a:p>
            <a:pPr>
              <a:buNone/>
            </a:pPr>
            <a:r>
              <a:rPr lang="ru-RU" sz="3600" dirty="0" smtClean="0"/>
              <a:t>       Все имеющиеся пособия лучше вносить  постепенно, чередуя их. </a:t>
            </a:r>
          </a:p>
          <a:p>
            <a:pPr>
              <a:buNone/>
            </a:pPr>
            <a:r>
              <a:rPr lang="ru-RU" sz="2400" dirty="0" smtClean="0"/>
              <a:t>  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настя\Desktop\1361_02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4"/>
            <a:ext cx="7180666" cy="5300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0"/>
            <a:ext cx="8305800" cy="908720"/>
          </a:xfrm>
        </p:spPr>
        <p:txBody>
          <a:bodyPr/>
          <a:lstStyle/>
          <a:p>
            <a:pPr algn="ctr"/>
            <a:r>
              <a:rPr lang="ru-RU" dirty="0" smtClean="0"/>
              <a:t>Средняя группа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88640"/>
            <a:ext cx="54006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 В средней группе хорошо иметь деревянную стенку (высота 150 см) для формирования правильной осанки, расположенную возле входной двери группы.</a:t>
            </a:r>
          </a:p>
          <a:p>
            <a:r>
              <a:rPr lang="ru-RU" sz="2800" dirty="0" smtClean="0"/>
              <a:t>     Такие пособия, как мячи разных размеров, мячи-утяжелители, наборы (серсо, кегли, </a:t>
            </a:r>
            <a:r>
              <a:rPr lang="ru-RU" sz="2800" dirty="0" err="1" smtClean="0"/>
              <a:t>кольцеброс</a:t>
            </a:r>
            <a:r>
              <a:rPr lang="ru-RU" sz="2800" dirty="0" smtClean="0"/>
              <a:t>, шнуры), следует хранить в открытом виде в ящиках, которые располагаются вдоль стены.</a:t>
            </a:r>
          </a:p>
        </p:txBody>
      </p:sp>
      <p:pic>
        <p:nvPicPr>
          <p:cNvPr id="7" name="Picture 3" descr="C:\Users\настя\Desktop\image016(9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484784"/>
            <a:ext cx="3579791" cy="35985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84708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Старшая и подготовительная группы</a:t>
            </a:r>
            <a:endParaRPr lang="ru-RU" dirty="0"/>
          </a:p>
        </p:txBody>
      </p:sp>
      <p:pic>
        <p:nvPicPr>
          <p:cNvPr id="38915" name="Picture 3" descr="C:\Users\настя\Desktop\IMG_05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16832"/>
            <a:ext cx="6120680" cy="4588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79512" y="116632"/>
            <a:ext cx="4752528" cy="66247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800" dirty="0" smtClean="0"/>
              <a:t>		Для старших дошкольников необходимо создавать вариативные, усложненные условия для выполнения разных видов физических упражнений с использованием пособий. </a:t>
            </a:r>
          </a:p>
          <a:p>
            <a:pPr>
              <a:buNone/>
            </a:pPr>
            <a:r>
              <a:rPr lang="ru-RU" sz="2800" dirty="0" smtClean="0"/>
              <a:t>		Обручи, скакалки, шнуры советуем разместить на крюках одной свободной стены в группе или в спальне.</a:t>
            </a:r>
          </a:p>
          <a:p>
            <a:endParaRPr lang="ru-RU" dirty="0"/>
          </a:p>
        </p:txBody>
      </p:sp>
      <p:pic>
        <p:nvPicPr>
          <p:cNvPr id="6" name="Picture 4" descr="C:\Users\настя\Documents\физо фото\DSC06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2656"/>
            <a:ext cx="2061294" cy="30919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3" descr="C:\Users\настя\Documents\физо фото\DSC06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501008"/>
            <a:ext cx="2592288" cy="3083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Советы по работе в уголке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339752" y="1052736"/>
            <a:ext cx="6264696" cy="5616624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Выставка групповых фотогазет:  </a:t>
            </a:r>
            <a:r>
              <a:rPr lang="ru-RU" sz="2000" i="1" dirty="0" smtClean="0">
                <a:cs typeface="Arial" pitchFamily="34" charset="0"/>
              </a:rPr>
              <a:t>«А мы жили - не тужили, с физкультурою дружили»</a:t>
            </a:r>
          </a:p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Атрибуты из бросового материала:  </a:t>
            </a:r>
            <a:r>
              <a:rPr lang="ru-RU" sz="2000" dirty="0" smtClean="0"/>
              <a:t>яичные лотки можно использовать как горизонтальную мишень для метания грецких орехов. </a:t>
            </a:r>
          </a:p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Игры для самостоятельной деятельности: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cs typeface="Arial" pitchFamily="34" charset="0"/>
              </a:rPr>
              <a:t>«Веселая дорожка»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cs typeface="Arial" pitchFamily="34" charset="0"/>
              </a:rPr>
              <a:t>«Займи свое место»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cs typeface="Arial" pitchFamily="34" charset="0"/>
              </a:rPr>
              <a:t>«Кочки»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cs typeface="Arial" pitchFamily="34" charset="0"/>
              </a:rPr>
              <a:t>«Обезьянки»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cs typeface="Arial" pitchFamily="34" charset="0"/>
              </a:rPr>
              <a:t>«Паутинка»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cs typeface="Arial" pitchFamily="34" charset="0"/>
              </a:rPr>
              <a:t>«Сажаем огород»</a:t>
            </a:r>
          </a:p>
          <a:p>
            <a:r>
              <a:rPr lang="ru-RU" sz="2000" b="1" dirty="0" smtClean="0"/>
              <a:t>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Игры с «тихим тренажером»:</a:t>
            </a:r>
            <a:endParaRPr lang="ru-RU" sz="2000" b="1" dirty="0" smtClean="0"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cs typeface="Arial" pitchFamily="34" charset="0"/>
              </a:rPr>
              <a:t>"Достань ягодку"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cs typeface="Arial" pitchFamily="34" charset="0"/>
              </a:rPr>
              <a:t>"Пройди по стенке"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cs typeface="Arial" pitchFamily="34" charset="0"/>
              </a:rPr>
              <a:t>"Допрыгни до полочки"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cs typeface="Arial" pitchFamily="34" charset="0"/>
              </a:rPr>
              <a:t>"Путаница"</a:t>
            </a:r>
          </a:p>
          <a:p>
            <a:pPr lvl="0">
              <a:buNone/>
            </a:pPr>
            <a:r>
              <a:rPr lang="ru-RU" sz="2000" b="1" dirty="0" smtClean="0"/>
              <a:t>   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 descr="C:\Users\настя\Desktop\ugolk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140968"/>
            <a:ext cx="1974845" cy="26377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6" name="Picture 2" descr="C:\Users\настя\Documents\физо фото\Moya_semya_0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36912"/>
            <a:ext cx="2052228" cy="27363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4546848" cy="8640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Тихий тренажер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58144"/>
            <a:ext cx="4474840" cy="519985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4000" dirty="0" smtClean="0"/>
              <a:t>«Тихий тренажер» — это наклеенные на стене силуэты детских ладошек в различных вариациях от пола и до 1,5 м, силуэты ножек от пола и до 70 см; разноцветные полоски (5—10 штук) длиной 1,0—1,50 м для подпрыгивания.</a:t>
            </a:r>
          </a:p>
          <a:p>
            <a:endParaRPr lang="ru-RU" dirty="0"/>
          </a:p>
        </p:txBody>
      </p:sp>
      <p:pic>
        <p:nvPicPr>
          <p:cNvPr id="1026" name="Picture 2" descr="C:\Documents and Settings\Екатерина\Мои документы\My Scans\2010-10 (окт)\scan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32656"/>
            <a:ext cx="3744913" cy="26654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27" name="Picture 3" descr="C:\Documents and Settings\Екатерина\Мои документы\My Scans\2010-10 (окт)\scan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212976"/>
            <a:ext cx="2376264" cy="31578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Примерное наполнение физкультурно-оздоровительного уголка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Теоретический материал</a:t>
            </a:r>
          </a:p>
          <a:p>
            <a:pPr lvl="1">
              <a:lnSpc>
                <a:spcPct val="120000"/>
              </a:lnSpc>
            </a:pPr>
            <a:r>
              <a:rPr lang="ru-RU" sz="1800" dirty="0" smtClean="0"/>
              <a:t>картотека подвижных игр</a:t>
            </a:r>
          </a:p>
          <a:p>
            <a:pPr lvl="1">
              <a:lnSpc>
                <a:spcPct val="120000"/>
              </a:lnSpc>
            </a:pPr>
            <a:r>
              <a:rPr lang="ru-RU" sz="1800" dirty="0" smtClean="0"/>
              <a:t>картотека малоподвижных игр</a:t>
            </a:r>
          </a:p>
          <a:p>
            <a:pPr lvl="1">
              <a:lnSpc>
                <a:spcPct val="120000"/>
              </a:lnSpc>
            </a:pPr>
            <a:r>
              <a:rPr lang="ru-RU" sz="1800" dirty="0" smtClean="0"/>
              <a:t>папка по практическому материалу</a:t>
            </a:r>
          </a:p>
          <a:p>
            <a:pPr lvl="1">
              <a:lnSpc>
                <a:spcPct val="120000"/>
              </a:lnSpc>
            </a:pPr>
            <a:r>
              <a:rPr lang="ru-RU" sz="1800" dirty="0" smtClean="0"/>
              <a:t>иллюстрированный материал по зимним видам спорта</a:t>
            </a:r>
          </a:p>
          <a:p>
            <a:pPr lvl="1">
              <a:lnSpc>
                <a:spcPct val="120000"/>
              </a:lnSpc>
            </a:pPr>
            <a:r>
              <a:rPr lang="ru-RU" sz="1800" dirty="0" smtClean="0"/>
              <a:t>иллюстрированный материал по летним видам спорта</a:t>
            </a:r>
          </a:p>
          <a:p>
            <a:pPr lvl="1">
              <a:lnSpc>
                <a:spcPct val="120000"/>
              </a:lnSpc>
            </a:pPr>
            <a:r>
              <a:rPr lang="ru-RU" sz="1800" dirty="0" smtClean="0"/>
              <a:t>демонстрационный материал на спортивный инвентарь</a:t>
            </a:r>
          </a:p>
          <a:p>
            <a:pPr lvl="1">
              <a:lnSpc>
                <a:spcPct val="120000"/>
              </a:lnSpc>
            </a:pPr>
            <a:r>
              <a:rPr lang="ru-RU" sz="1800" dirty="0" smtClean="0"/>
              <a:t>картотека физкультминуток</a:t>
            </a:r>
          </a:p>
          <a:p>
            <a:pPr lvl="1">
              <a:lnSpc>
                <a:spcPct val="120000"/>
              </a:lnSpc>
            </a:pPr>
            <a:r>
              <a:rPr lang="ru-RU" sz="1800" dirty="0" smtClean="0"/>
              <a:t>настольные спортивные игры</a:t>
            </a:r>
          </a:p>
          <a:p>
            <a:pPr lvl="0">
              <a:lnSpc>
                <a:spcPct val="120000"/>
              </a:lnSpc>
            </a:pPr>
            <a:r>
              <a:rPr lang="ru-RU" sz="1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Спортивные игры:</a:t>
            </a:r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1">
              <a:lnSpc>
                <a:spcPct val="120000"/>
              </a:lnSpc>
            </a:pPr>
            <a:r>
              <a:rPr lang="ru-RU" sz="1800" dirty="0" smtClean="0"/>
              <a:t>бадминтон</a:t>
            </a:r>
          </a:p>
          <a:p>
            <a:pPr lvl="1">
              <a:lnSpc>
                <a:spcPct val="120000"/>
              </a:lnSpc>
            </a:pPr>
            <a:r>
              <a:rPr lang="ru-RU" sz="1800" dirty="0" smtClean="0"/>
              <a:t>хоккей</a:t>
            </a:r>
          </a:p>
          <a:p>
            <a:pPr lvl="0"/>
            <a:r>
              <a:rPr lang="ru-RU" sz="1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Эмблемы, маски для подвижных и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малоподвижных игр</a:t>
            </a:r>
            <a:endParaRPr lang="ru-RU" sz="1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lvl="1"/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268760"/>
            <a:ext cx="8424936" cy="48320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400" b="1" dirty="0">
                <a:ln/>
                <a:solidFill>
                  <a:schemeClr val="accent3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«Чтобы сделать ребенка умным и рассудительным, сделайте его крепким и здоровым: пусть он работает, действует, бегает, кричит, пусть он находится в постоянном движении».</a:t>
            </a:r>
          </a:p>
          <a:p>
            <a:r>
              <a:rPr lang="ru-RU" sz="4400" b="1" dirty="0" smtClean="0">
                <a:ln/>
                <a:solidFill>
                  <a:schemeClr val="accent3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                                   Жан </a:t>
            </a:r>
            <a:r>
              <a:rPr lang="ru-RU" sz="4400" b="1" dirty="0">
                <a:ln/>
                <a:solidFill>
                  <a:schemeClr val="accent3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Жак Руссо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4038600" cy="6336703"/>
          </a:xfrm>
        </p:spPr>
        <p:txBody>
          <a:bodyPr>
            <a:noAutofit/>
          </a:bodyPr>
          <a:lstStyle/>
          <a:p>
            <a:pPr lvl="0"/>
            <a:r>
              <a:rPr lang="ru-RU" sz="1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игр с бросанием, ловлей, метанием:</a:t>
            </a:r>
            <a:endParaRPr lang="ru-RU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1"/>
            <a:r>
              <a:rPr lang="ru-RU" sz="1600" dirty="0" smtClean="0"/>
              <a:t>надувной мяч</a:t>
            </a:r>
          </a:p>
          <a:p>
            <a:pPr lvl="1"/>
            <a:r>
              <a:rPr lang="ru-RU" sz="1600" dirty="0" smtClean="0"/>
              <a:t>кегли</a:t>
            </a:r>
          </a:p>
          <a:p>
            <a:pPr lvl="1"/>
            <a:r>
              <a:rPr lang="ru-RU" sz="1600" dirty="0" err="1" smtClean="0"/>
              <a:t>кольцеброс</a:t>
            </a:r>
            <a:endParaRPr lang="ru-RU" sz="1600" dirty="0" smtClean="0"/>
          </a:p>
          <a:p>
            <a:pPr lvl="1"/>
            <a:r>
              <a:rPr lang="ru-RU" sz="1600" dirty="0" smtClean="0"/>
              <a:t>мячи большие, средние, маленькие</a:t>
            </a:r>
          </a:p>
          <a:p>
            <a:pPr lvl="1"/>
            <a:r>
              <a:rPr lang="ru-RU" sz="1600" dirty="0" smtClean="0"/>
              <a:t>мешочки с песком</a:t>
            </a:r>
          </a:p>
          <a:p>
            <a:pPr lvl="1"/>
            <a:r>
              <a:rPr lang="ru-RU" sz="1600" dirty="0" smtClean="0"/>
              <a:t>попрыгунчики</a:t>
            </a:r>
          </a:p>
          <a:p>
            <a:pPr lvl="1"/>
            <a:r>
              <a:rPr lang="ru-RU" sz="1600" dirty="0" err="1" smtClean="0"/>
              <a:t>дартс</a:t>
            </a:r>
            <a:endParaRPr lang="ru-RU" sz="1600" dirty="0" smtClean="0"/>
          </a:p>
          <a:p>
            <a:pPr lvl="1"/>
            <a:r>
              <a:rPr lang="ru-RU" sz="1600" dirty="0" smtClean="0"/>
              <a:t>корзина для игры с бросанием</a:t>
            </a:r>
          </a:p>
          <a:p>
            <a:r>
              <a:rPr lang="ru-RU" sz="1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уголка здоровья</a:t>
            </a:r>
            <a:endParaRPr lang="ru-RU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1"/>
            <a:r>
              <a:rPr lang="ru-RU" sz="1600" dirty="0" smtClean="0"/>
              <a:t>ножной </a:t>
            </a:r>
            <a:r>
              <a:rPr lang="ru-RU" sz="1600" dirty="0" err="1" smtClean="0"/>
              <a:t>массажер</a:t>
            </a:r>
            <a:r>
              <a:rPr lang="ru-RU" sz="1600" dirty="0" smtClean="0"/>
              <a:t> (круглый)</a:t>
            </a:r>
          </a:p>
          <a:p>
            <a:pPr lvl="1"/>
            <a:r>
              <a:rPr lang="ru-RU" sz="1600" dirty="0" smtClean="0"/>
              <a:t>ножной </a:t>
            </a:r>
            <a:r>
              <a:rPr lang="ru-RU" sz="1600" dirty="0" err="1" smtClean="0"/>
              <a:t>массажер</a:t>
            </a:r>
            <a:r>
              <a:rPr lang="ru-RU" sz="1600" dirty="0" smtClean="0"/>
              <a:t> (игольчатый)</a:t>
            </a:r>
          </a:p>
          <a:p>
            <a:pPr lvl="1"/>
            <a:r>
              <a:rPr lang="ru-RU" sz="1600" dirty="0" smtClean="0"/>
              <a:t>маленький игольчатый ножной  </a:t>
            </a:r>
            <a:r>
              <a:rPr lang="ru-RU" sz="1600" dirty="0" err="1" smtClean="0"/>
              <a:t>массажер</a:t>
            </a:r>
            <a:endParaRPr lang="ru-RU" sz="1600" dirty="0" smtClean="0"/>
          </a:p>
          <a:p>
            <a:pPr lvl="1"/>
            <a:r>
              <a:rPr lang="ru-RU" sz="1600" dirty="0" err="1" smtClean="0"/>
              <a:t>массажер</a:t>
            </a:r>
            <a:r>
              <a:rPr lang="ru-RU" sz="1600" dirty="0" smtClean="0"/>
              <a:t> ручной</a:t>
            </a:r>
          </a:p>
          <a:p>
            <a:pPr lvl="1"/>
            <a:r>
              <a:rPr lang="ru-RU" sz="1600" dirty="0" smtClean="0"/>
              <a:t>мешочки с разной крупой</a:t>
            </a:r>
          </a:p>
          <a:p>
            <a:pPr lvl="1"/>
            <a:r>
              <a:rPr lang="ru-RU" sz="1600" dirty="0" smtClean="0"/>
              <a:t>каштаны</a:t>
            </a:r>
          </a:p>
          <a:p>
            <a:pPr lvl="1"/>
            <a:r>
              <a:rPr lang="ru-RU" sz="1600" dirty="0" smtClean="0"/>
              <a:t>бусы разного размера</a:t>
            </a:r>
          </a:p>
          <a:p>
            <a:pPr lvl="1"/>
            <a:r>
              <a:rPr lang="ru-RU" sz="1600" dirty="0" smtClean="0"/>
              <a:t>мячи игольчатые</a:t>
            </a:r>
          </a:p>
          <a:p>
            <a:pPr lvl="1"/>
            <a:r>
              <a:rPr lang="ru-RU" sz="1600" dirty="0" smtClean="0"/>
              <a:t>эспандер </a:t>
            </a:r>
          </a:p>
          <a:p>
            <a:endParaRPr lang="ru-RU" sz="1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76672"/>
            <a:ext cx="4038600" cy="587825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8000" dirty="0" smtClean="0"/>
          </a:p>
          <a:p>
            <a:pPr lvl="0"/>
            <a:endParaRPr lang="ru-RU" sz="72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0"/>
            <a:endParaRPr lang="ru-RU" sz="72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0"/>
            <a:r>
              <a:rPr lang="ru-RU" sz="7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профилактики плоскостопия:</a:t>
            </a:r>
            <a:endParaRPr lang="ru-RU" sz="7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1"/>
            <a:r>
              <a:rPr lang="ru-RU" sz="7200" dirty="0" smtClean="0"/>
              <a:t>доска ребристая</a:t>
            </a:r>
          </a:p>
          <a:p>
            <a:pPr lvl="1"/>
            <a:r>
              <a:rPr lang="ru-RU" sz="7200" dirty="0" smtClean="0"/>
              <a:t>коврики резиновые с шипами</a:t>
            </a:r>
          </a:p>
          <a:p>
            <a:pPr lvl="1"/>
            <a:r>
              <a:rPr lang="ru-RU" sz="7200" dirty="0" smtClean="0"/>
              <a:t>дорожка тканевая с пуговицами</a:t>
            </a:r>
          </a:p>
          <a:p>
            <a:pPr lvl="0"/>
            <a:r>
              <a:rPr lang="ru-RU" sz="7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утренней гимнастики</a:t>
            </a:r>
            <a:endParaRPr lang="ru-RU" sz="7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1"/>
            <a:r>
              <a:rPr lang="ru-RU" sz="7200" dirty="0" smtClean="0"/>
              <a:t>ленточки на кольцах</a:t>
            </a:r>
          </a:p>
          <a:p>
            <a:pPr lvl="1"/>
            <a:r>
              <a:rPr lang="ru-RU" sz="7200" dirty="0" smtClean="0"/>
              <a:t>флажки разноцветные</a:t>
            </a:r>
          </a:p>
          <a:p>
            <a:pPr lvl="1"/>
            <a:r>
              <a:rPr lang="ru-RU" sz="7200" dirty="0" smtClean="0"/>
              <a:t>султанчики</a:t>
            </a:r>
          </a:p>
          <a:p>
            <a:pPr lvl="1"/>
            <a:r>
              <a:rPr lang="ru-RU" sz="7200" dirty="0" smtClean="0"/>
              <a:t>гимнастические палки</a:t>
            </a:r>
          </a:p>
          <a:p>
            <a:pPr lvl="0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  <a:r>
              <a:rPr lang="ru-RU" sz="7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игр с прыжками:</a:t>
            </a:r>
            <a:endParaRPr lang="ru-RU" sz="7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1"/>
            <a:r>
              <a:rPr lang="ru-RU" sz="7200" dirty="0" smtClean="0"/>
              <a:t>скакалки</a:t>
            </a:r>
          </a:p>
          <a:p>
            <a:pPr lvl="1"/>
            <a:r>
              <a:rPr lang="ru-RU" sz="7200" dirty="0" smtClean="0"/>
              <a:t>плоские круги</a:t>
            </a:r>
          </a:p>
          <a:p>
            <a:pPr lvl="1"/>
            <a:r>
              <a:rPr lang="ru-RU" sz="7200" dirty="0" smtClean="0"/>
              <a:t>обручи</a:t>
            </a:r>
          </a:p>
          <a:p>
            <a:pPr lvl="1"/>
            <a:r>
              <a:rPr lang="ru-RU" sz="7200" dirty="0" smtClean="0"/>
              <a:t>шнуры</a:t>
            </a:r>
          </a:p>
          <a:p>
            <a:pPr lvl="1"/>
            <a:endParaRPr lang="ru-RU" sz="4800" dirty="0" smtClean="0"/>
          </a:p>
          <a:p>
            <a:endParaRPr lang="ru-RU" sz="4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/>
              <a:t>Критерии оценки физкультурных уголков</a:t>
            </a:r>
            <a:br>
              <a:rPr lang="ru-RU" sz="3100" b="1" dirty="0" smtClean="0"/>
            </a:br>
            <a:endParaRPr lang="ru-RU" sz="31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692696"/>
            <a:ext cx="9144000" cy="597666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0" y="765175"/>
          <a:ext cx="9144000" cy="6092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2" name="Picture 8" descr="C:\Users\настя\Desktop\DSC06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2520280" cy="3888432"/>
          </a:xfrm>
          <a:prstGeom prst="rect">
            <a:avLst/>
          </a:prstGeom>
          <a:noFill/>
        </p:spPr>
      </p:pic>
      <p:pic>
        <p:nvPicPr>
          <p:cNvPr id="31753" name="Picture 9" descr="C:\Users\настя\Desktop\DSC06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077072"/>
            <a:ext cx="3377544" cy="2449284"/>
          </a:xfrm>
          <a:prstGeom prst="rect">
            <a:avLst/>
          </a:prstGeom>
          <a:noFill/>
        </p:spPr>
      </p:pic>
      <p:pic>
        <p:nvPicPr>
          <p:cNvPr id="31754" name="Picture 10" descr="C:\Users\настя\Desktop\DSC06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60648"/>
            <a:ext cx="2646040" cy="3969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11967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Пирамида потребностей </a:t>
            </a:r>
            <a:br>
              <a:rPr lang="ru-RU" dirty="0" smtClean="0"/>
            </a:br>
            <a:r>
              <a:rPr lang="ru-RU" dirty="0" smtClean="0"/>
              <a:t>А. </a:t>
            </a:r>
            <a:r>
              <a:rPr lang="ru-RU" dirty="0" err="1" smtClean="0"/>
              <a:t>Маслоу</a:t>
            </a:r>
            <a:endParaRPr lang="ru-RU" dirty="0"/>
          </a:p>
        </p:txBody>
      </p:sp>
      <p:pic>
        <p:nvPicPr>
          <p:cNvPr id="4" name="Picture 2" descr="C:\Users\настя\Desktop\s1202371962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84784"/>
            <a:ext cx="5231110" cy="5099675"/>
          </a:xfrm>
          <a:prstGeom prst="rect">
            <a:avLst/>
          </a:prstGeom>
          <a:ln w="228600" cap="sq" cmpd="thickThin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820472" cy="1143000"/>
          </a:xfrm>
        </p:spPr>
        <p:txBody>
          <a:bodyPr/>
          <a:lstStyle/>
          <a:p>
            <a:pPr algn="ctr"/>
            <a:r>
              <a:rPr lang="ru-RU" dirty="0" smtClean="0"/>
              <a:t>План: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/>
              <a:t>Задачи уголка и его значение</a:t>
            </a:r>
          </a:p>
          <a:p>
            <a:r>
              <a:rPr lang="ru-RU" sz="3600" dirty="0" smtClean="0"/>
              <a:t>Правила расположения уголка в группе</a:t>
            </a:r>
          </a:p>
          <a:p>
            <a:r>
              <a:rPr lang="ru-RU" sz="3600" dirty="0" smtClean="0"/>
              <a:t>Комплектация уголков по возрастным группам</a:t>
            </a:r>
          </a:p>
          <a:p>
            <a:r>
              <a:rPr lang="ru-RU" sz="3600" dirty="0" smtClean="0"/>
              <a:t>Советы по работе в уголке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Главная цель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1268760"/>
            <a:ext cx="7632848" cy="39703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just"/>
            <a:endParaRPr lang="ru-RU" sz="3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just"/>
            <a:endParaRPr lang="ru-RU" sz="3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just"/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Физкультурно-оздоровительный  уголок служит удовлетворению потребности дошкольника в движении и приобщению к здоровому образу жизни. 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rowalliaUPC" pitchFamily="34" charset="-34"/>
              </a:rPr>
              <a:t>задачи физкультурно-оздоровительного уголка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rowalliaUPC" pitchFamily="34" charset="-34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256584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1600" b="1" dirty="0" smtClean="0"/>
          </a:p>
          <a:p>
            <a:endParaRPr lang="ru-RU" sz="1600" b="1" dirty="0" smtClean="0"/>
          </a:p>
          <a:p>
            <a:pPr>
              <a:buNone/>
            </a:pPr>
            <a:endParaRPr lang="ru-RU" sz="1800" b="1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0" y="1397000"/>
          <a:ext cx="9036496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3610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Задача взрослого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3968" y="1124744"/>
            <a:ext cx="4402832" cy="55446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dirty="0" smtClean="0"/>
              <a:t>   </a:t>
            </a:r>
            <a:endParaRPr lang="ru-RU" sz="3600" dirty="0"/>
          </a:p>
        </p:txBody>
      </p:sp>
      <p:pic>
        <p:nvPicPr>
          <p:cNvPr id="5123" name="Picture 3" descr="C:\Users\настя\Desktop\020320103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399836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211960" y="1196752"/>
            <a:ext cx="493204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Научить  детей    самостоятельной двигательной активности в условиях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ограниченного</a:t>
            </a:r>
            <a:endParaRPr lang="ru-RU" sz="32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пространства и правильному использованию физкультурно-оздоровительного оборудования 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Правила расположения уголка в группе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79912" y="1196752"/>
            <a:ext cx="5184576" cy="5400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b="1" dirty="0" smtClean="0">
                <a:ea typeface="Batang" pitchFamily="18" charset="-127"/>
              </a:rPr>
              <a:t>Спортивный уголок не</a:t>
            </a:r>
          </a:p>
          <a:p>
            <a:pPr>
              <a:buNone/>
            </a:pPr>
            <a:r>
              <a:rPr lang="ru-RU" sz="2800" b="1" dirty="0" smtClean="0">
                <a:ea typeface="Batang" pitchFamily="18" charset="-127"/>
              </a:rPr>
              <a:t>следует совмещать с</a:t>
            </a:r>
          </a:p>
          <a:p>
            <a:pPr>
              <a:buNone/>
            </a:pPr>
            <a:r>
              <a:rPr lang="ru-RU" sz="2800" b="1" dirty="0" smtClean="0">
                <a:ea typeface="Batang" pitchFamily="18" charset="-127"/>
              </a:rPr>
              <a:t>уголком природы и зоной</a:t>
            </a:r>
          </a:p>
          <a:p>
            <a:pPr>
              <a:buNone/>
            </a:pPr>
            <a:r>
              <a:rPr lang="ru-RU" sz="2800" b="1" dirty="0" smtClean="0">
                <a:ea typeface="Batang" pitchFamily="18" charset="-127"/>
              </a:rPr>
              <a:t>самостоятельной</a:t>
            </a:r>
          </a:p>
          <a:p>
            <a:pPr>
              <a:buNone/>
            </a:pPr>
            <a:r>
              <a:rPr lang="ru-RU" sz="2800" b="1" dirty="0" smtClean="0">
                <a:ea typeface="Batang" pitchFamily="18" charset="-127"/>
              </a:rPr>
              <a:t>художественной</a:t>
            </a:r>
          </a:p>
          <a:p>
            <a:pPr>
              <a:buNone/>
            </a:pPr>
            <a:r>
              <a:rPr lang="ru-RU" sz="2800" b="1" dirty="0" smtClean="0">
                <a:ea typeface="Batang" pitchFamily="18" charset="-127"/>
              </a:rPr>
              <a:t>деятельности детей.</a:t>
            </a:r>
          </a:p>
          <a:p>
            <a:pPr>
              <a:buNone/>
            </a:pPr>
            <a:r>
              <a:rPr lang="ru-RU" sz="2800" b="1" dirty="0" smtClean="0">
                <a:ea typeface="Batang" pitchFamily="18" charset="-127"/>
              </a:rPr>
              <a:t>Наилучшим решением</a:t>
            </a:r>
          </a:p>
          <a:p>
            <a:pPr>
              <a:buNone/>
            </a:pPr>
            <a:r>
              <a:rPr lang="ru-RU" sz="2800" b="1" dirty="0" smtClean="0">
                <a:ea typeface="Batang" pitchFamily="18" charset="-127"/>
              </a:rPr>
              <a:t>проблемы является</a:t>
            </a:r>
          </a:p>
          <a:p>
            <a:pPr>
              <a:buNone/>
            </a:pPr>
            <a:r>
              <a:rPr lang="ru-RU" sz="2800" b="1" dirty="0" smtClean="0">
                <a:ea typeface="Batang" pitchFamily="18" charset="-127"/>
              </a:rPr>
              <a:t>размещение</a:t>
            </a:r>
          </a:p>
          <a:p>
            <a:pPr>
              <a:buNone/>
            </a:pPr>
            <a:r>
              <a:rPr lang="ru-RU" sz="2800" b="1" dirty="0" smtClean="0">
                <a:ea typeface="Batang" pitchFamily="18" charset="-127"/>
              </a:rPr>
              <a:t>физкультурного уголка в</a:t>
            </a:r>
          </a:p>
          <a:p>
            <a:pPr>
              <a:buNone/>
            </a:pPr>
            <a:r>
              <a:rPr lang="ru-RU" sz="2800" b="1" dirty="0" smtClean="0">
                <a:ea typeface="Batang" pitchFamily="18" charset="-127"/>
              </a:rPr>
              <a:t>нише групповой комнаты. </a:t>
            </a:r>
            <a:endParaRPr lang="ru-RU" sz="2800" b="1" dirty="0">
              <a:ea typeface="Batang" pitchFamily="18" charset="-127"/>
            </a:endParaRPr>
          </a:p>
        </p:txBody>
      </p:sp>
      <p:pic>
        <p:nvPicPr>
          <p:cNvPr id="8" name="Picture 2" descr="C:\Users\настя\Desktop\i0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8119" y="3080544"/>
            <a:ext cx="2038350" cy="2714625"/>
          </a:xfrm>
          <a:prstGeom prst="rect">
            <a:avLst/>
          </a:prstGeom>
          <a:noFill/>
        </p:spPr>
      </p:pic>
      <p:pic>
        <p:nvPicPr>
          <p:cNvPr id="10" name="Picture 3" descr="C:\Users\настя\Desktop\i06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88840"/>
            <a:ext cx="3456384" cy="43435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3EEA85E-A727-494E-B3BA-2A8E4290AD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">
                                            <p:graphicEl>
                                              <a:dgm id="{63EEA85E-A727-494E-B3BA-2A8E4290AD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1929DEC-91D5-4C9F-B63A-F1B7E11F3F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7">
                                            <p:graphicEl>
                                              <a:dgm id="{81929DEC-91D5-4C9F-B63A-F1B7E11F3F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C7383A-14E0-4FDA-8D58-61B77960C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7">
                                            <p:graphicEl>
                                              <a:dgm id="{A6C7383A-14E0-4FDA-8D58-61B77960C0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29A8CB-6EE7-4EB4-93EB-1835DD7D2A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7">
                                            <p:graphicEl>
                                              <a:dgm id="{4529A8CB-6EE7-4EB4-93EB-1835DD7D2A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776509-C70C-4718-92DA-0E6C55C9D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7">
                                            <p:graphicEl>
                                              <a:dgm id="{D8776509-C70C-4718-92DA-0E6C55C9D7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235A00C-BBD4-4BE6-B5FD-F844DDEEA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7">
                                            <p:graphicEl>
                                              <a:dgm id="{E235A00C-BBD4-4BE6-B5FD-F844DDEEA4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7B02AE0-3ECB-4E0D-9522-598E9B9D69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7">
                                            <p:graphicEl>
                                              <a:dgm id="{D7B02AE0-3ECB-4E0D-9522-598E9B9D69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71A5C31-37D3-41E6-B4BF-ABC4D2C174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7">
                                            <p:graphicEl>
                                              <a:dgm id="{E71A5C31-37D3-41E6-B4BF-ABC4D2C174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771A42-5E82-41F5-9329-E388364D19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7">
                                            <p:graphicEl>
                                              <a:dgm id="{E6771A42-5E82-41F5-9329-E388364D19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1A55A8-1E90-4B7C-B5CB-AE9A34570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7">
                                            <p:graphicEl>
                                              <a:dgm id="{FB1A55A8-1E90-4B7C-B5CB-AE9A345703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65AA7C3-9FFD-4D2D-A525-898C81FCF4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7">
                                            <p:graphicEl>
                                              <a:dgm id="{865AA7C3-9FFD-4D2D-A525-898C81FCF4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739</TotalTime>
  <Words>764</Words>
  <Application>Microsoft Office PowerPoint</Application>
  <PresentationFormat>Экран (4:3)</PresentationFormat>
  <Paragraphs>153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Физкультурно-оздоровительный  уголок в группе детского сада</vt:lpstr>
      <vt:lpstr>Слайд 2</vt:lpstr>
      <vt:lpstr>Пирамида потребностей  А. Маслоу</vt:lpstr>
      <vt:lpstr>План:</vt:lpstr>
      <vt:lpstr>Главная цель</vt:lpstr>
      <vt:lpstr>задачи физкультурно-оздоровительного уголка</vt:lpstr>
      <vt:lpstr>Задача взрослого</vt:lpstr>
      <vt:lpstr>Правила расположения уголка в группе</vt:lpstr>
      <vt:lpstr>Слайд 9</vt:lpstr>
      <vt:lpstr>Слайд 10</vt:lpstr>
      <vt:lpstr>Младшая группа</vt:lpstr>
      <vt:lpstr>Слайд 12</vt:lpstr>
      <vt:lpstr>Средняя группа</vt:lpstr>
      <vt:lpstr>Слайд 14</vt:lpstr>
      <vt:lpstr>Старшая и подготовительная группы</vt:lpstr>
      <vt:lpstr>Слайд 16</vt:lpstr>
      <vt:lpstr>Советы по работе в уголке</vt:lpstr>
      <vt:lpstr>Тихий тренажер</vt:lpstr>
      <vt:lpstr>Примерное наполнение физкультурно-оздоровительного уголка  </vt:lpstr>
      <vt:lpstr>Слайд 20</vt:lpstr>
      <vt:lpstr>          Критерии оценки физкультурных уголков </vt:lpstr>
      <vt:lpstr>Слайд 22</vt:lpstr>
    </vt:vector>
  </TitlesOfParts>
  <Company>Kraftway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Физкультурный уголок в группе</dc:title>
  <dc:creator>настя</dc:creator>
  <cp:lastModifiedBy>настя</cp:lastModifiedBy>
  <cp:revision>88</cp:revision>
  <dcterms:created xsi:type="dcterms:W3CDTF">2010-10-07T17:36:19Z</dcterms:created>
  <dcterms:modified xsi:type="dcterms:W3CDTF">2012-01-09T20:42:16Z</dcterms:modified>
</cp:coreProperties>
</file>