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9" r:id="rId2"/>
    <p:sldId id="262" r:id="rId3"/>
    <p:sldId id="264" r:id="rId4"/>
    <p:sldId id="281" r:id="rId5"/>
    <p:sldId id="282" r:id="rId6"/>
    <p:sldId id="268" r:id="rId7"/>
    <p:sldId id="283" r:id="rId8"/>
    <p:sldId id="269" r:id="rId9"/>
    <p:sldId id="284" r:id="rId10"/>
    <p:sldId id="277" r:id="rId11"/>
    <p:sldId id="285" r:id="rId12"/>
    <p:sldId id="280" r:id="rId13"/>
    <p:sldId id="286" r:id="rId14"/>
    <p:sldId id="271" r:id="rId15"/>
    <p:sldId id="287" r:id="rId16"/>
    <p:sldId id="279" r:id="rId17"/>
    <p:sldId id="288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4DE1"/>
    <a:srgbClr val="31B4FD"/>
    <a:srgbClr val="EDFB3B"/>
    <a:srgbClr val="F991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F2CB0-3F72-44F4-A10B-284593927884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070D8-18C6-4356-800A-871105D911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F2CB0-3F72-44F4-A10B-284593927884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070D8-18C6-4356-800A-871105D911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F2CB0-3F72-44F4-A10B-284593927884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070D8-18C6-4356-800A-871105D91182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F2CB0-3F72-44F4-A10B-284593927884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070D8-18C6-4356-800A-871105D9118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F2CB0-3F72-44F4-A10B-284593927884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070D8-18C6-4356-800A-871105D911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F2CB0-3F72-44F4-A10B-284593927884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070D8-18C6-4356-800A-871105D9118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F2CB0-3F72-44F4-A10B-284593927884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070D8-18C6-4356-800A-871105D911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F2CB0-3F72-44F4-A10B-284593927884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070D8-18C6-4356-800A-871105D911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F2CB0-3F72-44F4-A10B-284593927884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070D8-18C6-4356-800A-871105D911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F2CB0-3F72-44F4-A10B-284593927884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070D8-18C6-4356-800A-871105D91182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F2CB0-3F72-44F4-A10B-284593927884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070D8-18C6-4356-800A-871105D9118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B3F2CB0-3F72-44F4-A10B-284593927884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55070D8-18C6-4356-800A-871105D9118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5400" dirty="0" smtClean="0"/>
              <a:t>Физкультурно-оздоровительная </a:t>
            </a:r>
          </a:p>
          <a:p>
            <a:pPr marL="0" indent="0" algn="ctr">
              <a:buNone/>
            </a:pPr>
            <a:r>
              <a:rPr lang="ru-RU" sz="5400" dirty="0"/>
              <a:t>р</a:t>
            </a:r>
            <a:r>
              <a:rPr lang="ru-RU" sz="5400" dirty="0" smtClean="0"/>
              <a:t>абота</a:t>
            </a:r>
          </a:p>
          <a:p>
            <a:pPr marL="0" indent="0" algn="ctr">
              <a:buNone/>
            </a:pPr>
            <a:r>
              <a:rPr lang="ru-RU" sz="5400" dirty="0" smtClean="0"/>
              <a:t> детского сада</a:t>
            </a:r>
            <a:endParaRPr lang="ru-RU" sz="5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МБОУ «Прогимназия»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6276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Закаливание</a:t>
            </a:r>
            <a:endParaRPr lang="ru-RU" dirty="0"/>
          </a:p>
        </p:txBody>
      </p:sp>
      <p:pic>
        <p:nvPicPr>
          <p:cNvPr id="3074" name="Picture 2" descr="C:\Users\user\Desktop\все фотографии\Режимные моменты\IMG_16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1556792"/>
            <a:ext cx="6896647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83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492896"/>
            <a:ext cx="7408333" cy="36332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Физкультминутка представляет собой небольшой комплекс физических упражнений, проводимый в течение 2-3 минут во время занятий в детском саду, а также дома при выполнении домашних заданий. Строится она из 4-5 упражнений для рук, туловища, ног, не требующих сложной координации.</a:t>
            </a:r>
          </a:p>
          <a:p>
            <a:pPr marL="0" indent="0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на физкультурной паузе должны быть противоположными положению ног, головы, движению рук во время занятия. Вынужденные во время работы сгибания в тазобедренном и коленном суставах, сгибания спины и сведения плеч, наклоны головы вперёд должны меняться во время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физкультминуток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выпрямлением ног и туловища, разведением плеч, подниманием головы. При этом подбираются такие упражнения-комплексы, которые в зависимости от работы на занятии, её характера, включают подтягивания, наклоны,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полунаклоны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полуприседания и приседания, упражнения для кистей и пальцев рук. Эти упражнения охватывают большие группы мышц и снимают статическое напряжение, активизируют дыхание, усиливают кровообращение, т.е. снимают застойные явления, вызываемые длительным сидением за столом. </a:t>
            </a:r>
          </a:p>
          <a:p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Физкультминутка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4389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ФИЗКУЛЬТМИНУТКИ </a:t>
            </a:r>
            <a:endParaRPr lang="ru-RU" dirty="0"/>
          </a:p>
        </p:txBody>
      </p:sp>
      <p:pic>
        <p:nvPicPr>
          <p:cNvPr id="1026" name="Picture 2" descr="C:\Users\user\Desktop\Новая папка\Фото06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9371"/>
            <a:ext cx="4601633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Новая папка\Фото06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353" y="3284984"/>
            <a:ext cx="4601633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08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2132856"/>
            <a:ext cx="7408333" cy="399330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Помимо занятий по физической культуре и плаванию, у нас есть кружки и секции. Каждый ребёнок талантлив по – своему. Другое дело, что не всегда ребёнок начинает заниматься в детских секциях и кружках по собственному желанию. Чаще его приводят туда родители. И мотивы для выбора того или иного кружка детского творчества у взрослых могут быть самые разные.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Хореографическое искусство обладает редкой возможностью разносторонне воздействовать на ребёнка. Потребность в двигательной активности у детей дошкольного возраста настолько велика, что врачи и физиологи называют этот период «возрастом двигательной расточительности». И именно занятие хореографией помогают творчески реализовать эту потребность, ибо бесконечное разнообразие движений позволяет развивать не только чувство ритма, укреплять скелет и мускулатуру, но и стимулировать память, внимание, мышление и воображение ребёнка. Так же нужно отметить, что дети, занимающиеся хореографией, гораздо реже болеют чем их сверстники.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современных детских садах музыкально – двигательное воспитание имеет устоявшиеся традиции: программу, методику.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бучение хореографии – это всегда диалог, даже когда ученик совсем ещё маленький, но всё равно, от его настойчивости, целеустремлённости в желании постигать тайны искусства танца зависит успех совместного труда.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Хореография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4064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/>
          <a:lstStyle/>
          <a:p>
            <a:r>
              <a:rPr lang="ru-RU" dirty="0"/>
              <a:t>Х</a:t>
            </a:r>
            <a:r>
              <a:rPr lang="ru-RU" dirty="0" smtClean="0"/>
              <a:t>ореография</a:t>
            </a:r>
            <a:endParaRPr lang="ru-RU" dirty="0"/>
          </a:p>
        </p:txBody>
      </p:sp>
      <p:pic>
        <p:nvPicPr>
          <p:cNvPr id="1026" name="Picture 2" descr="E:\концерт прогимназия\DSCN02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8640960" cy="511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91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348880"/>
            <a:ext cx="7408333" cy="37772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Пробуждение – является одним из важнейших моментов, способствующих нормальному протеканию жизненно важных процессов для ребёнка. С этой целью после дневного сна проводится гимнастика в посте, она направлена на постепенный переход ото сна к бодрствованию. Пробуждение детей происходит под звуки плавной музыки. Гимнастику начинаем проводить с проснувшимися детьми, остальные присоединяются по мере пробуждения. Она включает такие элементы, как потягивание, поочерёдное поднимание и опускание рук, ног, элементы пальчиковой гимнастики, гимнастики для глаз, элементы дыхательной гимнастики. Главное правило это исключение резких движений, которые могут вызвать растяжение мышц, перевозбуждение и, как следствие, головокружение. </a:t>
            </a:r>
          </a:p>
          <a:p>
            <a:pPr marL="0" indent="0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 после дневного сна также является закаливающей процедурой. Длительность гимнастики в постели 2-3 минуты. Далее дети переходят к выполнению комплекса дыхательной гимнастики, что очень важно для профилактики простудных заболеваний и заболеваний верхних дыхательных путей. Общая длительность оздоровительной гимнастики после дневного сна должна составлять 12-15 минут. Для того чтобы вызвать у детей эмоциональный отклик, а также желание выполнять упражнения вместе с воспитателем используются игровые упражнения сопровождаемые их различными стихами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Гимнастика после сна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7356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Гимнастика после сна</a:t>
            </a:r>
            <a:endParaRPr lang="ru-RU" dirty="0"/>
          </a:p>
        </p:txBody>
      </p:sp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23" t="13912"/>
          <a:stretch/>
        </p:blipFill>
        <p:spPr>
          <a:xfrm>
            <a:off x="755576" y="1536141"/>
            <a:ext cx="7836301" cy="513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21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348880"/>
            <a:ext cx="7408333" cy="3777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Прогулка – обязательный элемент режима дня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Пребывание детей на свежем воздухе имеет большое значение для физического развития дошкольника. На прогулке дети играют, много двигаются. Движение усиливает обмен веществ,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ровообращение, улучшают аппетит. Дети учатся преодолевать различные препятствия, становятся более подвижными, ловкими смелыми выносливыми. У них вырабатываются двигательные умения и навыки, укрепляется мышечная система, повышается жизненный тонус.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Ведущее место на прогулке отводится играм, преимущественно подвижным. В них развиваются основные движения, снимается умственное напряжения от занятий от занятий , воспитываются моральные качества. Подвижная игра может быть проведена в   начале прогулки, если занятия были связаны с долгим сидением детей . Если же они идут гулять после музыкального или физкультурного занятия, то игру можно провести в середине прогулки или за полчаса до её окончания.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Прогулка, подвижные игры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44438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/>
          <a:lstStyle/>
          <a:p>
            <a:r>
              <a:rPr lang="ru-RU" dirty="0" smtClean="0"/>
              <a:t>Прогулка, подвижные игры</a:t>
            </a:r>
            <a:endParaRPr lang="ru-RU" dirty="0"/>
          </a:p>
        </p:txBody>
      </p:sp>
      <p:pic>
        <p:nvPicPr>
          <p:cNvPr id="2050" name="Picture 2" descr="C:\Users\user\Desktop\IMG_88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1815242"/>
            <a:ext cx="7306659" cy="478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61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2348880"/>
            <a:ext cx="7408333" cy="4176464"/>
          </a:xfrm>
        </p:spPr>
        <p:txBody>
          <a:bodyPr>
            <a:normAutofit/>
          </a:bodyPr>
          <a:lstStyle/>
          <a:p>
            <a:r>
              <a:rPr lang="ru-RU" sz="2400" dirty="0"/>
              <a:t>в</a:t>
            </a:r>
            <a:r>
              <a:rPr lang="ru-RU" sz="2400" dirty="0" smtClean="0"/>
              <a:t>оспитание потребности в здоровом образе жизни;</a:t>
            </a:r>
          </a:p>
          <a:p>
            <a:r>
              <a:rPr lang="ru-RU" sz="2400" dirty="0"/>
              <a:t>р</a:t>
            </a:r>
            <a:r>
              <a:rPr lang="ru-RU" sz="2400" dirty="0" smtClean="0"/>
              <a:t>азвитие физических качеств в соответствии с возможностями и состоянием здоровья ребёнка;</a:t>
            </a:r>
          </a:p>
          <a:p>
            <a:r>
              <a:rPr lang="ru-RU" sz="2400" dirty="0"/>
              <a:t>с</a:t>
            </a:r>
            <a:r>
              <a:rPr lang="ru-RU" sz="2400" dirty="0" smtClean="0"/>
              <a:t>оздание условий для реализации потребности в двигательной активности в повседневной жизни;</a:t>
            </a:r>
          </a:p>
          <a:p>
            <a:r>
              <a:rPr lang="ru-RU" sz="2400" dirty="0"/>
              <a:t>в</a:t>
            </a:r>
            <a:r>
              <a:rPr lang="ru-RU" sz="2400" dirty="0" smtClean="0"/>
              <a:t>ыявление интересов, склонностей и способностей детей в двигательной деятельности и реализация их через спортивно – оздоровительную активность;</a:t>
            </a:r>
          </a:p>
          <a:p>
            <a:r>
              <a:rPr lang="ru-RU" sz="2400" dirty="0"/>
              <a:t>п</a:t>
            </a:r>
            <a:r>
              <a:rPr lang="ru-RU" sz="2400" dirty="0" smtClean="0"/>
              <a:t>риобщение детей к традициям большого спорта.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задачи: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475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11"/>
          <p:cNvSpPr/>
          <p:nvPr/>
        </p:nvSpPr>
        <p:spPr>
          <a:xfrm>
            <a:off x="3428431" y="2925121"/>
            <a:ext cx="1938211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Ф-О Р</a:t>
            </a:r>
            <a:endParaRPr lang="ru-RU" sz="3600" dirty="0"/>
          </a:p>
        </p:txBody>
      </p:sp>
      <p:sp>
        <p:nvSpPr>
          <p:cNvPr id="13" name="Овал 12"/>
          <p:cNvSpPr/>
          <p:nvPr/>
        </p:nvSpPr>
        <p:spPr>
          <a:xfrm>
            <a:off x="5911195" y="2399362"/>
            <a:ext cx="2059213" cy="1375970"/>
          </a:xfrm>
          <a:prstGeom prst="ellipse">
            <a:avLst/>
          </a:prstGeom>
          <a:solidFill>
            <a:srgbClr val="F991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Физическая культура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4696512" y="1069326"/>
            <a:ext cx="1938211" cy="1371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Утренняя гимнастика</a:t>
            </a: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918916" y="2255733"/>
            <a:ext cx="1938211" cy="1371600"/>
          </a:xfrm>
          <a:prstGeom prst="ellipse">
            <a:avLst/>
          </a:prstGeom>
          <a:solidFill>
            <a:srgbClr val="EDFB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Гимнастика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После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сна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899592" y="4005064"/>
            <a:ext cx="1938211" cy="13716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Секции и </a:t>
            </a:r>
          </a:p>
          <a:p>
            <a:pPr algn="ctr"/>
            <a:r>
              <a:rPr lang="ru-RU" dirty="0" smtClean="0"/>
              <a:t>кружки</a:t>
            </a:r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2339753" y="5048348"/>
            <a:ext cx="2123788" cy="13716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Физминутка</a:t>
            </a:r>
            <a:endParaRPr lang="ru-RU" dirty="0" smtClean="0"/>
          </a:p>
          <a:p>
            <a:pPr algn="ctr"/>
            <a:r>
              <a:rPr lang="ru-RU" dirty="0" smtClean="0"/>
              <a:t>В группе </a:t>
            </a:r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2455101" y="1022679"/>
            <a:ext cx="1938211" cy="1371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Подвижные игры на прогулке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5901145" y="4005064"/>
            <a:ext cx="1938211" cy="13716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Бассейн</a:t>
            </a:r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4644008" y="5157192"/>
            <a:ext cx="1990715" cy="1371600"/>
          </a:xfrm>
          <a:prstGeom prst="ellipse">
            <a:avLst/>
          </a:prstGeom>
          <a:solidFill>
            <a:srgbClr val="D64D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Закалива-ние</a:t>
            </a: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4860032" y="2394279"/>
            <a:ext cx="288032" cy="5472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5333998" y="3284984"/>
            <a:ext cx="577197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8" name="Прямая соединительная линия 2047"/>
          <p:cNvCxnSpPr/>
          <p:nvPr/>
        </p:nvCxnSpPr>
        <p:spPr>
          <a:xfrm flipH="1" flipV="1">
            <a:off x="3707904" y="2394279"/>
            <a:ext cx="216024" cy="5472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4" name="Прямая соединительная линия 2053"/>
          <p:cNvCxnSpPr/>
          <p:nvPr/>
        </p:nvCxnSpPr>
        <p:spPr>
          <a:xfrm flipH="1" flipV="1">
            <a:off x="2699792" y="3284984"/>
            <a:ext cx="695994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6" name="Прямая соединительная линия 2055"/>
          <p:cNvCxnSpPr/>
          <p:nvPr/>
        </p:nvCxnSpPr>
        <p:spPr>
          <a:xfrm flipH="1">
            <a:off x="2699792" y="4005064"/>
            <a:ext cx="79464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8" name="Прямая соединительная линия 2057"/>
          <p:cNvCxnSpPr/>
          <p:nvPr/>
        </p:nvCxnSpPr>
        <p:spPr>
          <a:xfrm flipH="1">
            <a:off x="3707904" y="4308764"/>
            <a:ext cx="288032" cy="7395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0" name="Прямая соединительная линия 2059"/>
          <p:cNvCxnSpPr/>
          <p:nvPr/>
        </p:nvCxnSpPr>
        <p:spPr>
          <a:xfrm>
            <a:off x="4860032" y="4308764"/>
            <a:ext cx="288032" cy="8484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3" name="Прямая соединительная линия 2072"/>
          <p:cNvCxnSpPr/>
          <p:nvPr/>
        </p:nvCxnSpPr>
        <p:spPr>
          <a:xfrm>
            <a:off x="5148064" y="4005064"/>
            <a:ext cx="763131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30998"/>
          </a:xfrm>
        </p:spPr>
        <p:txBody>
          <a:bodyPr>
            <a:noAutofit/>
          </a:bodyPr>
          <a:lstStyle/>
          <a:p>
            <a:r>
              <a:rPr lang="ru-RU" sz="2800" dirty="0" smtClean="0"/>
              <a:t>Модель ежедневной работы по физическому воспитанию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6214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204864"/>
            <a:ext cx="7408333" cy="39212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Зарядка вырабатывает у детей привычку каждый день по утрам выполнять физические упражнения. Со временем эта полезная привычка переходит в потребность, тем самым прививается культура здорового образа жизни у дошкольников.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 проводится с детьми ежедневно в утренний отрезок времени, в течении 10-12 мин. Комплекс утренней гимнастики планируется на две недели и состоит из 3-х частей: вводной, основной и заключительной.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правило </a:t>
            </a:r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вводная часть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в себя различные виды ходьбы и бега. Это небольшая разминка.</a:t>
            </a:r>
          </a:p>
          <a:p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часть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общеразвивающие упражнения с предметами или без предметов...(флажки, платочки, кегли, кубики, обручи, мячи и т.п.) данные упражнения способствуют оздоровлению организма, развивают силу мышц, подвижностью суставов, формируют правильную осанку и умение ориентироваться в пространстве. При выполнении гимнастических упражнений необходимо соблюдать и чередовать исходные положения (стоя, сидя, лёжа на спине и животе), так как статистическая поза отрицательно сказывается на осанке  в целом и на формировании свода стопы ребёнка.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заключительной части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утренней гимнастики проводится ходьба в умеренном темпе для восстановления дыхания.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Утренняя гимнастика пройдёт эффективней и увлекательней в сопровождении музыки. Музыка создаёт хорошее настроение и вызывает положительные эмоции, снижает психоэмоциональное напряжение.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Благодаря утренней гимнастики ребёнок получает огромный заряд бодрости, хорошее настроение на весь день!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Утренняя гимнастика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6711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занятий по физкультуре в конкретном детском саду напрямую зависит от имеющегося инвентаря и наличия спортзала.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по физической культуре проводится 2 раза в неделю в первой половине дня. Их продолжительность, как и остальных занятий в детском саду, 15, 20, 25, 30 минут. Это связанно с тем, что очень сложно удержать внимание ребёнка дольше этого времени.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Традиционное занятие по физической культуре состоит из трёх частей:</a:t>
            </a:r>
          </a:p>
          <a:p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Подготовительная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( 18% общего времени занятия). Цель подготовительной части занятия – ввести организм в состояние подготовленности к основной части.</a:t>
            </a:r>
          </a:p>
          <a:p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часть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( 67% общего времени занятия). Основная часть занятия наиболее продолжительная и содержит упражнения общеразвивающего характера, основные виды движений.</a:t>
            </a:r>
          </a:p>
          <a:p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Заключительная часть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( 15% общего времени занятия). Заключительная часть занятия небольшая по объёму, в ней проводятся игры.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Физическая культура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0126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>
            <a:normAutofit/>
          </a:bodyPr>
          <a:lstStyle/>
          <a:p>
            <a:r>
              <a:rPr lang="ru-RU" dirty="0" smtClean="0"/>
              <a:t>Физическая культура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848872" cy="5241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963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564904"/>
            <a:ext cx="7408333" cy="35612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Многие современные детские сады помимо спортзала оборудованы бассейном, тогда </a:t>
            </a:r>
          </a:p>
          <a:p>
            <a:pPr marL="0" indent="0">
              <a:buNone/>
            </a:pPr>
            <a:r>
              <a:rPr lang="ru-RU" sz="1600" dirty="0" smtClean="0"/>
              <a:t>1 занятие в неделю проводится в воде.</a:t>
            </a:r>
          </a:p>
          <a:p>
            <a:pPr marL="0" indent="0">
              <a:buNone/>
            </a:pPr>
            <a:r>
              <a:rPr lang="ru-RU" sz="1600" dirty="0" smtClean="0"/>
              <a:t>У нас функционирует бассейн и все воспитанники могут посещать его. Плавание на наш  </a:t>
            </a:r>
            <a:r>
              <a:rPr lang="ru-RU" sz="1600" dirty="0" err="1" smtClean="0"/>
              <a:t>взгяд</a:t>
            </a:r>
            <a:r>
              <a:rPr lang="ru-RU" sz="1600" dirty="0" smtClean="0"/>
              <a:t> – наиболее гармоничная и </a:t>
            </a:r>
            <a:r>
              <a:rPr lang="ru-RU" sz="1600" dirty="0" err="1" smtClean="0"/>
              <a:t>экологичная</a:t>
            </a:r>
            <a:r>
              <a:rPr lang="ru-RU" sz="1600" dirty="0" smtClean="0"/>
              <a:t> физическая нагрузка, одно из эффективных средств укрепления здоровья и физического развития ребёнка. Плавание – мощный эмоционально – положительный фактор, который позволяет решать важные задачи. Способствует коррекции нарушения осанки, предупреждает плоскостопие, способствует снятию мышечного тонуса, развивает координацию, ритмичность движения, увеличивает двигательные возможности организма.</a:t>
            </a:r>
          </a:p>
          <a:p>
            <a:pPr marL="0" indent="0">
              <a:buNone/>
            </a:pPr>
            <a:r>
              <a:rPr lang="ru-RU" sz="1600" dirty="0" smtClean="0"/>
              <a:t>Систематическое посещение бассейна улучшает работу органов кровообращения и дыхания. Оказывает мощное закаливающее действие.</a:t>
            </a:r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</a:t>
            </a:r>
            <a:r>
              <a:rPr lang="ru-RU" dirty="0" smtClean="0"/>
              <a:t>ассейн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0160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Бассейн</a:t>
            </a:r>
            <a:endParaRPr lang="ru-RU" dirty="0"/>
          </a:p>
        </p:txBody>
      </p:sp>
      <p:pic>
        <p:nvPicPr>
          <p:cNvPr id="2050" name="Picture 2" descr="C:\Users\user\Desktop\все фотографии\Режимные моменты\IMG_16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10798"/>
            <a:ext cx="7776864" cy="513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198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420888"/>
            <a:ext cx="7408333" cy="3705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в дошкольном возрасте даются необходимые предпосылки для будущего успешного умственного развития и базис для сохранения здоровья ребёнка. Важно правильно организовать мероприятия, связанные с поддерживанием  и укреплением здоровья ребёнка дошкольного возраста. В этом плане очень важную роль играет закаливание в детском саду.</a:t>
            </a:r>
          </a:p>
          <a:p>
            <a:pPr marL="0" indent="0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Закаливающие процедуры не только поднимают общий уровень иммунитета. Они способствуют профилактике большинства классических детских и подростковых болезней. А так же является основой полноценного физического развития ребёнка. Для достижения таких результатов должна быть разработана система закаливания в детском саду. То есть это не должно быть какое-то разовое мероприятие. Специалисты должны разработать комплекс мер, всё тщательно рассчитать и смоделировать.</a:t>
            </a:r>
          </a:p>
          <a:p>
            <a:pPr marL="0" indent="0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Закаливание в детском саду летом – гарантия того, что осенью и зимой ребёнку будут не страшны простуды и ОРВИ. Это лучше всего подходит для ещё пока слабых детских организмов. Нагрузка должна возрастать постепенно.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</a:t>
            </a:r>
            <a:r>
              <a:rPr lang="ru-RU" dirty="0" smtClean="0"/>
              <a:t>акаливание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90417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342</TotalTime>
  <Words>1426</Words>
  <Application>Microsoft Office PowerPoint</Application>
  <PresentationFormat>Экран (4:3)</PresentationFormat>
  <Paragraphs>71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Волна</vt:lpstr>
      <vt:lpstr>МБОУ «Прогимназия»</vt:lpstr>
      <vt:lpstr>Основные задачи:</vt:lpstr>
      <vt:lpstr>Модель ежедневной работы по физическому воспитанию</vt:lpstr>
      <vt:lpstr>Утренняя гимнастика</vt:lpstr>
      <vt:lpstr>Физическая культура</vt:lpstr>
      <vt:lpstr>Физическая культура</vt:lpstr>
      <vt:lpstr>Бассейн</vt:lpstr>
      <vt:lpstr>Бассейн</vt:lpstr>
      <vt:lpstr>Закаливание</vt:lpstr>
      <vt:lpstr>Закаливание</vt:lpstr>
      <vt:lpstr>Физкультминутка</vt:lpstr>
      <vt:lpstr>ФИЗКУЛЬТМИНУТКИ </vt:lpstr>
      <vt:lpstr>Хореография</vt:lpstr>
      <vt:lpstr>Хореография</vt:lpstr>
      <vt:lpstr>Гимнастика после сна</vt:lpstr>
      <vt:lpstr>Гимнастика после сна</vt:lpstr>
      <vt:lpstr>Прогулка, подвижные игры</vt:lpstr>
      <vt:lpstr>Прогулка, подвижные игры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«Прогимназия»</dc:title>
  <dc:creator>user</dc:creator>
  <cp:lastModifiedBy>Admin</cp:lastModifiedBy>
  <cp:revision>39</cp:revision>
  <dcterms:created xsi:type="dcterms:W3CDTF">2013-12-09T07:57:08Z</dcterms:created>
  <dcterms:modified xsi:type="dcterms:W3CDTF">2014-04-03T17:47:25Z</dcterms:modified>
</cp:coreProperties>
</file>