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A9ADEE-5446-4710-84C3-29277A8BD39D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53D77A-E91A-4891-AD3C-1115F21AD65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A9ADEE-5446-4710-84C3-29277A8BD39D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53D77A-E91A-4891-AD3C-1115F21AD6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A9ADEE-5446-4710-84C3-29277A8BD39D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53D77A-E91A-4891-AD3C-1115F21AD6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A9ADEE-5446-4710-84C3-29277A8BD39D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53D77A-E91A-4891-AD3C-1115F21AD6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A9ADEE-5446-4710-84C3-29277A8BD39D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53D77A-E91A-4891-AD3C-1115F21AD65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A9ADEE-5446-4710-84C3-29277A8BD39D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53D77A-E91A-4891-AD3C-1115F21AD6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A9ADEE-5446-4710-84C3-29277A8BD39D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53D77A-E91A-4891-AD3C-1115F21AD6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A9ADEE-5446-4710-84C3-29277A8BD39D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53D77A-E91A-4891-AD3C-1115F21AD6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A9ADEE-5446-4710-84C3-29277A8BD39D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53D77A-E91A-4891-AD3C-1115F21AD654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A9ADEE-5446-4710-84C3-29277A8BD39D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53D77A-E91A-4891-AD3C-1115F21AD6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A9ADEE-5446-4710-84C3-29277A8BD39D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53D77A-E91A-4891-AD3C-1115F21AD65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6A9ADEE-5446-4710-84C3-29277A8BD39D}" type="datetimeFigureOut">
              <a:rPr lang="ru-RU" smtClean="0"/>
              <a:t>01.04.2014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953D77A-E91A-4891-AD3C-1115F21AD654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836712"/>
            <a:ext cx="7387912" cy="4608512"/>
          </a:xfrm>
        </p:spPr>
        <p:txBody>
          <a:bodyPr>
            <a:normAutofit fontScale="92500"/>
          </a:bodyPr>
          <a:lstStyle/>
          <a:p>
            <a:pPr algn="ctr"/>
            <a:r>
              <a:rPr lang="ru-RU" sz="3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Интеграция физкультурно-оздоровительной работы с разными </a:t>
            </a:r>
            <a:r>
              <a:rPr lang="ru-RU" sz="3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видами деятельности</a:t>
            </a:r>
          </a:p>
          <a:p>
            <a:endParaRPr lang="ru-RU" dirty="0" smtClean="0"/>
          </a:p>
          <a:p>
            <a:pPr marL="0" algn="r">
              <a:lnSpc>
                <a:spcPct val="110000"/>
              </a:lnSpc>
              <a:spcBef>
                <a:spcPts val="0"/>
              </a:spcBef>
            </a:pPr>
            <a:r>
              <a:rPr lang="ru-RU" dirty="0" smtClean="0"/>
              <a:t>Подготовила:</a:t>
            </a:r>
          </a:p>
          <a:p>
            <a:pPr marL="0" algn="r">
              <a:lnSpc>
                <a:spcPct val="110000"/>
              </a:lnSpc>
              <a:spcBef>
                <a:spcPts val="0"/>
              </a:spcBef>
            </a:pPr>
            <a:r>
              <a:rPr lang="ru-RU" dirty="0" smtClean="0"/>
              <a:t>Щедрина Светлана Ивановна,</a:t>
            </a:r>
          </a:p>
          <a:p>
            <a:pPr marL="0" algn="r">
              <a:lnSpc>
                <a:spcPct val="110000"/>
              </a:lnSpc>
              <a:spcBef>
                <a:spcPts val="0"/>
              </a:spcBef>
            </a:pPr>
            <a:r>
              <a:rPr lang="ru-RU" dirty="0" smtClean="0"/>
              <a:t>воспитатель группы компенсирующей направленности</a:t>
            </a:r>
          </a:p>
          <a:p>
            <a:pPr marL="0" algn="r">
              <a:lnSpc>
                <a:spcPct val="110000"/>
              </a:lnSpc>
              <a:spcBef>
                <a:spcPts val="0"/>
              </a:spcBef>
            </a:pPr>
            <a:r>
              <a:rPr lang="ru-RU" dirty="0" smtClean="0"/>
              <a:t>МАДОУ «Детский сад комбинированного вида № 2 «Ромашка» города Губкина Белгородской области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6572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«Все, чему учат человека, должно быть </a:t>
            </a:r>
            <a:b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разрозненным, частичным, а единым, целым».</a:t>
            </a:r>
            <a:b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Я.А.Каменский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endParaRPr lang="ru-RU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2296" indent="0">
              <a:buNone/>
            </a:pP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2296" indent="0">
              <a:buNone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Интеграция» </a:t>
            </a:r>
            <a:r>
              <a:rPr lang="ru-RU" i="1" dirty="0"/>
              <a:t>– от лат. </a:t>
            </a:r>
            <a:r>
              <a:rPr lang="ru-RU" i="1" dirty="0" err="1"/>
              <a:t>integratio</a:t>
            </a:r>
            <a:r>
              <a:rPr lang="ru-RU" i="1" dirty="0"/>
              <a:t> – восстановление; </a:t>
            </a:r>
            <a:r>
              <a:rPr lang="ru-RU" i="1" dirty="0" err="1"/>
              <a:t>integer</a:t>
            </a:r>
            <a:r>
              <a:rPr lang="ru-RU" i="1" dirty="0"/>
              <a:t> – сплошной.</a:t>
            </a:r>
            <a:endParaRPr lang="ru-RU" dirty="0"/>
          </a:p>
          <a:p>
            <a:pPr marL="8229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8977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</a:rPr>
              <a:t>Интеграция физкультурных занятий и музыкальных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1800" dirty="0"/>
              <a:t>создает положительный эмоциональный фон занятий, помогает детям запомнить движения, выразительно передать их характер. В качестве музыкального оформления используются фонограммы музыкальных сказок, музыка из мультфильмов и т.д</a:t>
            </a:r>
            <a:r>
              <a:rPr lang="ru-RU" sz="1800" dirty="0" smtClean="0"/>
              <a:t>.</a:t>
            </a:r>
          </a:p>
          <a:p>
            <a:pPr marL="82296" indent="0">
              <a:buNone/>
            </a:pPr>
            <a:endParaRPr lang="ru-RU" sz="1800" dirty="0"/>
          </a:p>
        </p:txBody>
      </p:sp>
      <p:pic>
        <p:nvPicPr>
          <p:cNvPr id="4" name="Picture 3" descr="DSCF01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636912"/>
            <a:ext cx="471184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30750"/>
            <a:ext cx="2146300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2584450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324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354162"/>
          </a:xfrm>
        </p:spPr>
        <p:txBody>
          <a:bodyPr>
            <a:normAutofit fontScale="90000"/>
          </a:bodyPr>
          <a:lstStyle/>
          <a:p>
            <a:r>
              <a:rPr lang="ru-RU" sz="1800" b="1" i="1" dirty="0">
                <a:solidFill>
                  <a:srgbClr val="FF0000"/>
                </a:solidFill>
              </a:rPr>
              <a:t>Физическая культура и изобразительная деятельность дошкольников </a:t>
            </a:r>
            <a:r>
              <a:rPr lang="ru-RU" sz="1800" dirty="0"/>
              <a:t>– это развитие мысли, анализа, синтеза, сравнения и обобщения. Она способствует овладению связной речью, обогащению словарного запаса и развитию </a:t>
            </a:r>
            <a:r>
              <a:rPr lang="ru-RU" sz="1800" dirty="0" err="1"/>
              <a:t>сенсорики</a:t>
            </a:r>
            <a:r>
              <a:rPr lang="ru-RU" sz="1800" dirty="0"/>
              <a:t>. Расширение запасов познания, наблюдения и сравнения положительно сказывается на общем интеллектуальном развитии ребенка.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5100" y="1738649"/>
            <a:ext cx="7499350" cy="4218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8583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</a:rPr>
              <a:t>Наполнение математическим содержанием </a:t>
            </a:r>
            <a:r>
              <a:rPr lang="ru-RU" sz="2400" dirty="0"/>
              <a:t>занятий по </a:t>
            </a:r>
            <a:r>
              <a:rPr lang="ru-RU" sz="2400" dirty="0" smtClean="0"/>
              <a:t>физкультуре</a:t>
            </a:r>
            <a:endParaRPr lang="ru-RU" sz="2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5100" y="1738649"/>
            <a:ext cx="7499350" cy="4218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2907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146250"/>
          </a:xfrm>
        </p:spPr>
        <p:txBody>
          <a:bodyPr>
            <a:noAutofit/>
          </a:bodyPr>
          <a:lstStyle/>
          <a:p>
            <a:r>
              <a:rPr lang="ru-RU" sz="1800" b="1" i="1" dirty="0">
                <a:solidFill>
                  <a:srgbClr val="FF0000"/>
                </a:solidFill>
              </a:rPr>
              <a:t>Интегрированные физкультурные занятия и занятия по экологии </a:t>
            </a:r>
            <a:r>
              <a:rPr lang="ru-RU" sz="1800" dirty="0"/>
              <a:t>имеют общепринятую структуру. Сочетание физической активности с формированием экологических знаний может быть различным. Так, наблюдения за природными явлениями, беседы о природе могут проводиться в подготовительной части занятия в сочетании с ходьбой в умеренном темпе по экологической тропинке, а затем используются физические упражнения в общепринятой последовательности в соответствии с рекомендуемыми принципами распределения физической нагрузки.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5100" y="1738649"/>
            <a:ext cx="7499350" cy="4218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736" y="2204864"/>
            <a:ext cx="1347264" cy="1176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0230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«Зимующие и перелётные птицы»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11342"/>
            <a:ext cx="7499350" cy="4218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76791"/>
            <a:ext cx="2448272" cy="142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133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«Ручеёк»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35209" y="1447800"/>
            <a:ext cx="2699132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7920">
            <a:off x="787031" y="68941"/>
            <a:ext cx="3150817" cy="14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8124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Заключение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endParaRPr lang="ru-RU" dirty="0" smtClean="0"/>
          </a:p>
          <a:p>
            <a:pPr marL="82296" indent="0">
              <a:buNone/>
            </a:pPr>
            <a:r>
              <a:rPr lang="ru-RU" dirty="0" smtClean="0"/>
              <a:t>Интеграция </a:t>
            </a:r>
            <a:r>
              <a:rPr lang="ru-RU" dirty="0"/>
              <a:t>помогает сократить количество занятий, освободить время для игровой деятельности и прогулок, что способствует укреплению здоровья детей.</a:t>
            </a:r>
          </a:p>
        </p:txBody>
      </p:sp>
    </p:spTree>
    <p:extLst>
      <p:ext uri="{BB962C8B-B14F-4D97-AF65-F5344CB8AC3E}">
        <p14:creationId xmlns:p14="http://schemas.microsoft.com/office/powerpoint/2010/main" val="518684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0</TotalTime>
  <Words>241</Words>
  <Application>Microsoft Office PowerPoint</Application>
  <PresentationFormat>Экран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Презентация PowerPoint</vt:lpstr>
      <vt:lpstr>«Все, чему учат человека, должно быть  не разрозненным, частичным, а единым, целым». Я.А.Каменский</vt:lpstr>
      <vt:lpstr>Интеграция физкультурных занятий и музыкальных </vt:lpstr>
      <vt:lpstr>Физическая культура и изобразительная деятельность дошкольников – это развитие мысли, анализа, синтеза, сравнения и обобщения. Она способствует овладению связной речью, обогащению словарного запаса и развитию сенсорики. Расширение запасов познания, наблюдения и сравнения положительно сказывается на общем интеллектуальном развитии ребенка.</vt:lpstr>
      <vt:lpstr>Наполнение математическим содержанием занятий по физкультуре</vt:lpstr>
      <vt:lpstr>Интегрированные физкультурные занятия и занятия по экологии имеют общепринятую структуру. Сочетание физической активности с формированием экологических знаний может быть различным. Так, наблюдения за природными явлениями, беседы о природе могут проводиться в подготовительной части занятия в сочетании с ходьбой в умеренном темпе по экологической тропинке, а затем используются физические упражнения в общепринятой последовательности в соответствии с рекомендуемыми принципами распределения физической нагрузки.</vt:lpstr>
      <vt:lpstr>«Зимующие и перелётные птицы»</vt:lpstr>
      <vt:lpstr>«Ручеёк»</vt:lpstr>
      <vt:lpstr>Заключение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</cp:revision>
  <dcterms:created xsi:type="dcterms:W3CDTF">2014-04-01T17:18:00Z</dcterms:created>
  <dcterms:modified xsi:type="dcterms:W3CDTF">2014-04-01T17:18:50Z</dcterms:modified>
</cp:coreProperties>
</file>