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Путешествие в зимний лес.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Лепка «Птички прилетели, на кормушку сели и </a:t>
            </a:r>
            <a:r>
              <a:rPr lang="ru-RU" smtClean="0"/>
              <a:t>клюют зернышки»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18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91"/>
            <a:ext cx="9144000" cy="690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33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-1" y="0"/>
            <a:ext cx="9492961" cy="6858000"/>
            <a:chOff x="-1" y="-1340768"/>
            <a:chExt cx="9492961" cy="6858000"/>
          </a:xfrm>
        </p:grpSpPr>
        <p:pic>
          <p:nvPicPr>
            <p:cNvPr id="1030" name="Picture 6" descr="http://superelki.narod.ru/decor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-1340768"/>
              <a:ext cx="9492961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Группа 3"/>
            <p:cNvGrpSpPr/>
            <p:nvPr/>
          </p:nvGrpSpPr>
          <p:grpSpPr>
            <a:xfrm>
              <a:off x="1835696" y="836712"/>
              <a:ext cx="6477293" cy="3817234"/>
              <a:chOff x="551488" y="1052736"/>
              <a:chExt cx="6477293" cy="3817234"/>
            </a:xfrm>
          </p:grpSpPr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60" y="3429000"/>
                <a:ext cx="2418372" cy="14409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8963" y="1052736"/>
                <a:ext cx="2417013" cy="14401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488" y="1071139"/>
                <a:ext cx="2538514" cy="15125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6350" y="3186724"/>
                <a:ext cx="2462431" cy="1467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00418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cs5784.userapi.com/u3557693/98644496/x_2c341e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6840760" cy="654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66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rv3.lori-images.net/vorobei-na-vetke-0000652763-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65100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2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17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Путешествие в зимний лес.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Анечка</dc:creator>
  <cp:lastModifiedBy>Анна</cp:lastModifiedBy>
  <cp:revision>7</cp:revision>
  <dcterms:created xsi:type="dcterms:W3CDTF">2013-02-12T12:04:48Z</dcterms:created>
  <dcterms:modified xsi:type="dcterms:W3CDTF">2013-04-22T17:00:44Z</dcterms:modified>
</cp:coreProperties>
</file>