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E89E-20C3-4D9C-8236-4154A6FB0CDD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C915-2976-44AB-9775-11A33579DFA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E89E-20C3-4D9C-8236-4154A6FB0CDD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C915-2976-44AB-9775-11A33579DFA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E89E-20C3-4D9C-8236-4154A6FB0CDD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C915-2976-44AB-9775-11A33579DFA3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E89E-20C3-4D9C-8236-4154A6FB0CDD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C915-2976-44AB-9775-11A33579DFA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E89E-20C3-4D9C-8236-4154A6FB0CDD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C915-2976-44AB-9775-11A33579DFA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E89E-20C3-4D9C-8236-4154A6FB0CDD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C915-2976-44AB-9775-11A33579DFA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E89E-20C3-4D9C-8236-4154A6FB0CDD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C915-2976-44AB-9775-11A33579DFA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E89E-20C3-4D9C-8236-4154A6FB0CDD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C915-2976-44AB-9775-11A33579DFA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E89E-20C3-4D9C-8236-4154A6FB0CDD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C915-2976-44AB-9775-11A33579DFA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E89E-20C3-4D9C-8236-4154A6FB0CDD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C915-2976-44AB-9775-11A33579DFA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E89E-20C3-4D9C-8236-4154A6FB0CDD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C915-2976-44AB-9775-11A33579DFA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C74E89E-20C3-4D9C-8236-4154A6FB0CDD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C43C915-2976-44AB-9775-11A33579DFA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08712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rgbClr val="CC0099"/>
                </a:solidFill>
              </a:rPr>
              <a:t>РАБОТА С БУМАГОЙ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584" y="2852936"/>
            <a:ext cx="2529678" cy="34563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9104" y="2852936"/>
            <a:ext cx="3679320" cy="3672408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rgbClr val="CC0099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CC0099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C0099"/>
                </a:solidFill>
              </a:rPr>
              <a:t>ЗАДОРИНА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CC0099"/>
                </a:solidFill>
              </a:rPr>
              <a:t>ЛЮДМИЛА ОЛЕГОВНА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 Воспитатель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    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группы с нарушением </a:t>
            </a:r>
            <a:r>
              <a:rPr lang="ru-RU" sz="2000" dirty="0" smtClean="0">
                <a:solidFill>
                  <a:schemeClr val="tx1"/>
                </a:solidFill>
              </a:rPr>
              <a:t>речи</a:t>
            </a: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7667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Государственное бюджетное  дошкольное образовательное учреждение </a:t>
            </a:r>
            <a:r>
              <a:rPr lang="ru-RU" b="1" dirty="0"/>
              <a:t>Д</a:t>
            </a:r>
            <a:r>
              <a:rPr lang="ru-RU" b="1" dirty="0" smtClean="0"/>
              <a:t>етский сад №42 </a:t>
            </a:r>
            <a:r>
              <a:rPr lang="ru-RU" b="1" dirty="0" err="1" smtClean="0"/>
              <a:t>Колпинского</a:t>
            </a:r>
            <a:r>
              <a:rPr lang="ru-RU" b="1" dirty="0" smtClean="0"/>
              <a:t> района Санкт-Петербурга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8408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702743" y="260648"/>
            <a:ext cx="4572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404665"/>
            <a:ext cx="3818467" cy="48023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Бумага- один из простых, наиболее доступных и легко обрабатываемых материалов. Из неё можно сделать много различных поделок.</a:t>
            </a:r>
          </a:p>
          <a:p>
            <a:r>
              <a:rPr lang="ru-RU" sz="2400" dirty="0" smtClean="0"/>
              <a:t>Бумага встречается везде и широко используется как поделочный материал. Она легко режется, рвётся, скручивается, сгибается, склеивается. </a:t>
            </a:r>
            <a:endParaRPr lang="ru-RU" sz="2400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504" y="548680"/>
            <a:ext cx="4788024" cy="4968552"/>
          </a:xfrm>
        </p:spPr>
      </p:pic>
    </p:spTree>
    <p:extLst>
      <p:ext uri="{BB962C8B-B14F-4D97-AF65-F5344CB8AC3E}">
        <p14:creationId xmlns:p14="http://schemas.microsoft.com/office/powerpoint/2010/main" val="131121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1" y="247228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404664"/>
            <a:ext cx="3818467" cy="5400599"/>
          </a:xfrm>
        </p:spPr>
        <p:txBody>
          <a:bodyPr>
            <a:noAutofit/>
          </a:bodyPr>
          <a:lstStyle/>
          <a:p>
            <a:r>
              <a:rPr lang="ru-RU" sz="2200" dirty="0" smtClean="0"/>
              <a:t>Работа с бумагой привлекает внимание ребят, способствует развитию эстетического вкуса, наблюдательности, фантазии, художественному видению окружающей действительности, аккуратности, конструкторскому  творческому мышлению, развитию мелкой моторики. Дети овладевают навыками и культурой труда, что важно для их подготовки к успешному обучению в школе.</a:t>
            </a:r>
            <a:endParaRPr lang="ru-RU" sz="22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504" y="332656"/>
            <a:ext cx="4896544" cy="5472608"/>
          </a:xfrm>
        </p:spPr>
      </p:pic>
    </p:spTree>
    <p:extLst>
      <p:ext uri="{BB962C8B-B14F-4D97-AF65-F5344CB8AC3E}">
        <p14:creationId xmlns:p14="http://schemas.microsoft.com/office/powerpoint/2010/main" val="172129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686800" y="292946"/>
            <a:ext cx="6166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332656"/>
            <a:ext cx="3818467" cy="547260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детском саду используют несколько видов работ с бумагой</a:t>
            </a:r>
            <a:r>
              <a:rPr lang="en-US" sz="2400" dirty="0" smtClean="0"/>
              <a:t>:</a:t>
            </a:r>
            <a:r>
              <a:rPr lang="ru-RU" sz="2400" dirty="0" smtClean="0"/>
              <a:t> плоскостная аппликация, объёмная аппликация и оригами.</a:t>
            </a:r>
          </a:p>
          <a:p>
            <a:r>
              <a:rPr lang="ru-RU" sz="2400" b="1" i="1" u="sng" dirty="0"/>
              <a:t>Аппликации</a:t>
            </a:r>
            <a:r>
              <a:rPr lang="ru-RU" sz="2400" dirty="0"/>
              <a:t> - это одно из самых любимых занятий детей. Ребенок своими руками создает свои шедевры, это его первые шаги в детском творчестве.</a:t>
            </a:r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04664"/>
            <a:ext cx="5184576" cy="4721696"/>
          </a:xfrm>
        </p:spPr>
      </p:pic>
    </p:spTree>
    <p:extLst>
      <p:ext uri="{BB962C8B-B14F-4D97-AF65-F5344CB8AC3E}">
        <p14:creationId xmlns:p14="http://schemas.microsoft.com/office/powerpoint/2010/main" val="274095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641081" y="292947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404665"/>
            <a:ext cx="3818467" cy="4802336"/>
          </a:xfrm>
        </p:spPr>
        <p:txBody>
          <a:bodyPr/>
          <a:lstStyle/>
          <a:p>
            <a:r>
              <a:rPr lang="ru-RU" sz="2200" b="1" i="1" u="sng" dirty="0" smtClean="0"/>
              <a:t>Оригами</a:t>
            </a:r>
            <a:r>
              <a:rPr lang="ru-RU" b="1" dirty="0" smtClean="0"/>
              <a:t>- </a:t>
            </a:r>
            <a:r>
              <a:rPr lang="ru-RU" sz="2200" b="1" dirty="0" smtClean="0"/>
              <a:t> </a:t>
            </a:r>
            <a:r>
              <a:rPr lang="ru-RU" sz="2200" dirty="0" smtClean="0"/>
              <a:t>искусство складывания бумажных фигурок. Этот вид работы с бумагой наиболее любим старшими дошкольниками, так как поделки используются в играх. Оригами способствует воспитанию усидчивости, аккуратности, целеустремлённости, активности, самостоятельности. 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76672"/>
            <a:ext cx="5076056" cy="4824536"/>
          </a:xfrm>
        </p:spPr>
      </p:pic>
    </p:spTree>
    <p:extLst>
      <p:ext uri="{BB962C8B-B14F-4D97-AF65-F5344CB8AC3E}">
        <p14:creationId xmlns:p14="http://schemas.microsoft.com/office/powerpoint/2010/main" val="350075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1" y="247228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332657"/>
            <a:ext cx="3818467" cy="4874344"/>
          </a:xfrm>
        </p:spPr>
        <p:txBody>
          <a:bodyPr>
            <a:noAutofit/>
          </a:bodyPr>
          <a:lstStyle/>
          <a:p>
            <a:r>
              <a:rPr lang="ru-RU" sz="2200" dirty="0" smtClean="0"/>
              <a:t>Складывание фигурок можно сопровождать познавательными рассказами различной направленности.</a:t>
            </a:r>
          </a:p>
          <a:p>
            <a:r>
              <a:rPr lang="ru-RU" sz="2200" dirty="0" smtClean="0"/>
              <a:t>Создавая бумажные модели, ребёнок постоянно работает с геометрическими фигурами</a:t>
            </a:r>
            <a:r>
              <a:rPr lang="en-US" sz="2200" dirty="0" smtClean="0"/>
              <a:t>; </a:t>
            </a:r>
            <a:r>
              <a:rPr lang="ru-RU" sz="2200" dirty="0" smtClean="0"/>
              <a:t>в процессе складывания в руках ребёнка одна геометрическая фигура преобразуется в другую.</a:t>
            </a:r>
            <a:endParaRPr lang="ru-RU" sz="2200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528" y="476672"/>
            <a:ext cx="4608512" cy="4752528"/>
          </a:xfrm>
        </p:spPr>
      </p:pic>
    </p:spTree>
    <p:extLst>
      <p:ext uri="{BB962C8B-B14F-4D97-AF65-F5344CB8AC3E}">
        <p14:creationId xmlns:p14="http://schemas.microsoft.com/office/powerpoint/2010/main" val="323366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686800" y="292947"/>
            <a:ext cx="6166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332656"/>
            <a:ext cx="3818467" cy="540059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Через различные действия с бумагой, в процессе её обработки, применение различных способов и приёмов, дети учат эстетически осмысливать образы знакомых предметов, передавать их в изобразительной деятельности, подчёркивая красоту и колоритность внешнего облика в преобразовательной форме.</a:t>
            </a:r>
            <a:endParaRPr lang="ru-RU" sz="2400" dirty="0"/>
          </a:p>
        </p:txBody>
      </p:sp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504" y="332656"/>
            <a:ext cx="4788024" cy="5040560"/>
          </a:xfrm>
        </p:spPr>
      </p:pic>
    </p:spTree>
    <p:extLst>
      <p:ext uri="{BB962C8B-B14F-4D97-AF65-F5344CB8AC3E}">
        <p14:creationId xmlns:p14="http://schemas.microsoft.com/office/powerpoint/2010/main" val="310066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686800" y="292947"/>
            <a:ext cx="6166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332657"/>
            <a:ext cx="3818467" cy="4874344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Для развития воображения, фантазий и творчества используются и другие материалы</a:t>
            </a:r>
            <a:r>
              <a:rPr lang="en-US" sz="2400" dirty="0" smtClean="0"/>
              <a:t>:</a:t>
            </a:r>
            <a:r>
              <a:rPr lang="ru-RU" sz="2400" dirty="0" smtClean="0"/>
              <a:t> всевозможные материи, шерстяные нити, высушенные листья, перья и другие подручные материалы.</a:t>
            </a:r>
            <a:endParaRPr lang="ru-RU" sz="2400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528" y="404664"/>
            <a:ext cx="4320480" cy="4896544"/>
          </a:xfrm>
        </p:spPr>
      </p:pic>
    </p:spTree>
    <p:extLst>
      <p:ext uri="{BB962C8B-B14F-4D97-AF65-F5344CB8AC3E}">
        <p14:creationId xmlns:p14="http://schemas.microsoft.com/office/powerpoint/2010/main" val="162406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716016" y="908720"/>
            <a:ext cx="3818467" cy="2421467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pPr algn="ctr"/>
            <a:r>
              <a:rPr lang="ru-RU" sz="2400" dirty="0" smtClean="0"/>
              <a:t>Уважаемые родители! </a:t>
            </a:r>
          </a:p>
          <a:p>
            <a:r>
              <a:rPr lang="ru-RU" sz="2400" dirty="0" smtClean="0"/>
              <a:t>Поддерживайте желание ребенка творить. Помогайте ему воплотить его фантазии. Чем чаще ваш малыш будет заниматься творчеством, тем более разносторонней личностью он вырастет.</a:t>
            </a:r>
            <a:endParaRPr lang="ru-RU" sz="24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9285" y="1371600"/>
            <a:ext cx="4234723" cy="3353544"/>
          </a:xfrm>
        </p:spPr>
      </p:pic>
    </p:spTree>
    <p:extLst>
      <p:ext uri="{BB962C8B-B14F-4D97-AF65-F5344CB8AC3E}">
        <p14:creationId xmlns:p14="http://schemas.microsoft.com/office/powerpoint/2010/main" val="244788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325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РАБОТА С БУМАГОЙ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БУМАГОЙ</dc:title>
  <dc:creator>1</dc:creator>
  <cp:lastModifiedBy>1</cp:lastModifiedBy>
  <cp:revision>19</cp:revision>
  <dcterms:created xsi:type="dcterms:W3CDTF">2013-04-12T18:06:38Z</dcterms:created>
  <dcterms:modified xsi:type="dcterms:W3CDTF">2013-04-23T10:52:07Z</dcterms:modified>
</cp:coreProperties>
</file>