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9" r:id="rId6"/>
    <p:sldId id="270" r:id="rId7"/>
    <p:sldId id="271" r:id="rId8"/>
    <p:sldId id="273" r:id="rId9"/>
    <p:sldId id="272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4EA08-6ACF-4DB9-8350-47F8266022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439FE0-A5D1-4563-A5D0-FBBF920F0D2E}">
      <dgm:prSet phldrT="[Текст]" phldr="1"/>
      <dgm:spPr/>
      <dgm:t>
        <a:bodyPr/>
        <a:lstStyle/>
        <a:p>
          <a:endParaRPr lang="ru-RU"/>
        </a:p>
      </dgm:t>
    </dgm:pt>
    <dgm:pt modelId="{820A8A27-8808-40AE-BB1B-A5841A20D8F8}" type="parTrans" cxnId="{4F0C3C4F-1A25-4C20-9542-FA78B88FF896}">
      <dgm:prSet/>
      <dgm:spPr/>
      <dgm:t>
        <a:bodyPr/>
        <a:lstStyle/>
        <a:p>
          <a:endParaRPr lang="ru-RU"/>
        </a:p>
      </dgm:t>
    </dgm:pt>
    <dgm:pt modelId="{D8505B0A-3570-48BA-954E-B446CA38C030}" type="sibTrans" cxnId="{4F0C3C4F-1A25-4C20-9542-FA78B88FF896}">
      <dgm:prSet/>
      <dgm:spPr/>
      <dgm:t>
        <a:bodyPr/>
        <a:lstStyle/>
        <a:p>
          <a:endParaRPr lang="ru-RU"/>
        </a:p>
      </dgm:t>
    </dgm:pt>
    <dgm:pt modelId="{28D1202C-B3F0-4930-BBBE-C2D068FDC8B8}">
      <dgm:prSet phldrT="[Текст]" phldr="1"/>
      <dgm:spPr/>
      <dgm:t>
        <a:bodyPr/>
        <a:lstStyle/>
        <a:p>
          <a:endParaRPr lang="ru-RU" dirty="0"/>
        </a:p>
      </dgm:t>
    </dgm:pt>
    <dgm:pt modelId="{1177CCB2-2BE6-40F4-991B-F4FBBFF22B5C}" type="parTrans" cxnId="{7820B039-76E0-484D-A09F-078CD6940844}">
      <dgm:prSet/>
      <dgm:spPr/>
      <dgm:t>
        <a:bodyPr/>
        <a:lstStyle/>
        <a:p>
          <a:endParaRPr lang="ru-RU"/>
        </a:p>
      </dgm:t>
    </dgm:pt>
    <dgm:pt modelId="{9BF5781A-8962-4B80-A064-AAC4EA130E11}" type="sibTrans" cxnId="{7820B039-76E0-484D-A09F-078CD6940844}">
      <dgm:prSet/>
      <dgm:spPr/>
      <dgm:t>
        <a:bodyPr/>
        <a:lstStyle/>
        <a:p>
          <a:endParaRPr lang="ru-RU"/>
        </a:p>
      </dgm:t>
    </dgm:pt>
    <dgm:pt modelId="{B523FBEA-2089-4E39-A5A5-25643FFA2B43}">
      <dgm:prSet phldrT="[Текст]" phldr="1"/>
      <dgm:spPr/>
      <dgm:t>
        <a:bodyPr/>
        <a:lstStyle/>
        <a:p>
          <a:endParaRPr lang="ru-RU" dirty="0"/>
        </a:p>
      </dgm:t>
    </dgm:pt>
    <dgm:pt modelId="{F9634248-3F08-4B49-9D45-78AD10605185}" type="parTrans" cxnId="{C7065DB6-8266-4E4A-9625-1A9732C290C6}">
      <dgm:prSet/>
      <dgm:spPr/>
      <dgm:t>
        <a:bodyPr/>
        <a:lstStyle/>
        <a:p>
          <a:endParaRPr lang="ru-RU"/>
        </a:p>
      </dgm:t>
    </dgm:pt>
    <dgm:pt modelId="{CE3F5746-F5E4-4DD3-8346-3515FE27F572}" type="sibTrans" cxnId="{C7065DB6-8266-4E4A-9625-1A9732C290C6}">
      <dgm:prSet/>
      <dgm:spPr/>
      <dgm:t>
        <a:bodyPr/>
        <a:lstStyle/>
        <a:p>
          <a:endParaRPr lang="ru-RU"/>
        </a:p>
      </dgm:t>
    </dgm:pt>
    <dgm:pt modelId="{E04DA8F5-9D9D-4AA6-BEB9-32D995B25EC6}">
      <dgm:prSet/>
      <dgm:spPr/>
      <dgm:t>
        <a:bodyPr/>
        <a:lstStyle/>
        <a:p>
          <a:endParaRPr lang="ru-RU"/>
        </a:p>
      </dgm:t>
    </dgm:pt>
    <dgm:pt modelId="{2DBAAE3E-C1A4-4FCB-8935-C7374462D872}" type="parTrans" cxnId="{A7EDF9EB-9CD8-427A-AC0B-92CAB498DDC9}">
      <dgm:prSet/>
      <dgm:spPr/>
      <dgm:t>
        <a:bodyPr/>
        <a:lstStyle/>
        <a:p>
          <a:endParaRPr lang="ru-RU"/>
        </a:p>
      </dgm:t>
    </dgm:pt>
    <dgm:pt modelId="{80F0D5AD-5FA7-4399-87AE-6F64F097EFA2}" type="sibTrans" cxnId="{A7EDF9EB-9CD8-427A-AC0B-92CAB498DDC9}">
      <dgm:prSet/>
      <dgm:spPr/>
      <dgm:t>
        <a:bodyPr/>
        <a:lstStyle/>
        <a:p>
          <a:endParaRPr lang="ru-RU"/>
        </a:p>
      </dgm:t>
    </dgm:pt>
    <dgm:pt modelId="{DA81B0BE-CCEA-4278-BFD5-914ED8ADDFEE}">
      <dgm:prSet custT="1"/>
      <dgm:spPr/>
      <dgm:t>
        <a:bodyPr/>
        <a:lstStyle/>
        <a:p>
          <a:r>
            <a: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физическое</a:t>
          </a:r>
          <a:endParaRPr lang="ru-RU" sz="4400" dirty="0"/>
        </a:p>
      </dgm:t>
    </dgm:pt>
    <dgm:pt modelId="{CE3EA1A3-08D2-46EC-B2AA-AD7D07E69701}" type="parTrans" cxnId="{55C17F33-CF7C-4542-A850-4B97495585CE}">
      <dgm:prSet/>
      <dgm:spPr/>
      <dgm:t>
        <a:bodyPr/>
        <a:lstStyle/>
        <a:p>
          <a:endParaRPr lang="ru-RU"/>
        </a:p>
      </dgm:t>
    </dgm:pt>
    <dgm:pt modelId="{624AD2B5-9348-4EE3-9244-C6571715D9C7}" type="sibTrans" cxnId="{55C17F33-CF7C-4542-A850-4B97495585CE}">
      <dgm:prSet/>
      <dgm:spPr/>
      <dgm:t>
        <a:bodyPr/>
        <a:lstStyle/>
        <a:p>
          <a:endParaRPr lang="ru-RU"/>
        </a:p>
      </dgm:t>
    </dgm:pt>
    <dgm:pt modelId="{7DEEB42F-FDE3-4A46-B81A-3B0037A4561A}">
      <dgm:prSet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умственное</a:t>
          </a:r>
          <a:endParaRPr lang="ru-RU" dirty="0"/>
        </a:p>
      </dgm:t>
    </dgm:pt>
    <dgm:pt modelId="{2D501861-FE19-462D-80F0-BCA0E35411C8}" type="parTrans" cxnId="{C116BF4A-6319-44C1-98D7-C5C88B3AD431}">
      <dgm:prSet/>
      <dgm:spPr/>
      <dgm:t>
        <a:bodyPr/>
        <a:lstStyle/>
        <a:p>
          <a:endParaRPr lang="ru-RU"/>
        </a:p>
      </dgm:t>
    </dgm:pt>
    <dgm:pt modelId="{8C3487C0-AED1-4D99-B72E-7D7AA757ACBF}" type="sibTrans" cxnId="{C116BF4A-6319-44C1-98D7-C5C88B3AD431}">
      <dgm:prSet/>
      <dgm:spPr/>
      <dgm:t>
        <a:bodyPr/>
        <a:lstStyle/>
        <a:p>
          <a:endParaRPr lang="ru-RU"/>
        </a:p>
      </dgm:t>
    </dgm:pt>
    <dgm:pt modelId="{80EA150D-0907-46F5-8621-477CC4D268EB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нравственное</a:t>
          </a:r>
          <a:endParaRPr lang="ru-RU"/>
        </a:p>
      </dgm:t>
    </dgm:pt>
    <dgm:pt modelId="{47B0B50B-314E-4721-9C1E-69DF0400CE0F}" type="parTrans" cxnId="{5D791B49-D90F-4D1C-AE81-ED5856FBCBB6}">
      <dgm:prSet/>
      <dgm:spPr/>
      <dgm:t>
        <a:bodyPr/>
        <a:lstStyle/>
        <a:p>
          <a:endParaRPr lang="ru-RU"/>
        </a:p>
      </dgm:t>
    </dgm:pt>
    <dgm:pt modelId="{F4724C32-5B69-477C-A744-72D67FEAB851}" type="sibTrans" cxnId="{5D791B49-D90F-4D1C-AE81-ED5856FBCBB6}">
      <dgm:prSet/>
      <dgm:spPr/>
      <dgm:t>
        <a:bodyPr/>
        <a:lstStyle/>
        <a:p>
          <a:endParaRPr lang="ru-RU"/>
        </a:p>
      </dgm:t>
    </dgm:pt>
    <dgm:pt modelId="{412DD717-DC86-48D4-9526-E14C3A89E49B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эстетическое</a:t>
          </a:r>
          <a:endParaRPr lang="ru-RU"/>
        </a:p>
      </dgm:t>
    </dgm:pt>
    <dgm:pt modelId="{5258B812-0C42-4C4C-AE6D-15E001FDD031}" type="parTrans" cxnId="{2A591E25-328B-4035-B3D6-74CD0E9C6334}">
      <dgm:prSet/>
      <dgm:spPr/>
      <dgm:t>
        <a:bodyPr/>
        <a:lstStyle/>
        <a:p>
          <a:endParaRPr lang="ru-RU"/>
        </a:p>
      </dgm:t>
    </dgm:pt>
    <dgm:pt modelId="{073C1202-A883-42EB-90E6-667F88289B16}" type="sibTrans" cxnId="{2A591E25-328B-4035-B3D6-74CD0E9C6334}">
      <dgm:prSet/>
      <dgm:spPr/>
      <dgm:t>
        <a:bodyPr/>
        <a:lstStyle/>
        <a:p>
          <a:endParaRPr lang="ru-RU"/>
        </a:p>
      </dgm:t>
    </dgm:pt>
    <dgm:pt modelId="{B7A93E42-757A-4EEA-A602-CF6E1E7BC990}">
      <dgm:prSet/>
      <dgm:spPr/>
      <dgm:t>
        <a:bodyPr/>
        <a:lstStyle/>
        <a:p>
          <a:endParaRPr lang="ru-RU"/>
        </a:p>
      </dgm:t>
    </dgm:pt>
    <dgm:pt modelId="{3AB75442-76E7-4293-B458-5CC60F786170}" type="parTrans" cxnId="{DB9B5733-1756-433D-9CAD-0D518E915273}">
      <dgm:prSet/>
      <dgm:spPr/>
      <dgm:t>
        <a:bodyPr/>
        <a:lstStyle/>
        <a:p>
          <a:endParaRPr lang="ru-RU"/>
        </a:p>
      </dgm:t>
    </dgm:pt>
    <dgm:pt modelId="{CF46DB04-3D01-4A66-9B7B-1A607653EACB}" type="sibTrans" cxnId="{DB9B5733-1756-433D-9CAD-0D518E915273}">
      <dgm:prSet/>
      <dgm:spPr/>
      <dgm:t>
        <a:bodyPr/>
        <a:lstStyle/>
        <a:p>
          <a:endParaRPr lang="ru-RU"/>
        </a:p>
      </dgm:t>
    </dgm:pt>
    <dgm:pt modelId="{7A22779F-B62B-4D38-95A3-C587C67FA2B5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трудовое</a:t>
          </a:r>
          <a:endParaRPr lang="ru-RU"/>
        </a:p>
      </dgm:t>
    </dgm:pt>
    <dgm:pt modelId="{EFE8477B-1591-46FC-A5AB-3C43D0D02F94}" type="parTrans" cxnId="{7C689088-158A-45B1-B553-BEED6CFBE152}">
      <dgm:prSet/>
      <dgm:spPr/>
      <dgm:t>
        <a:bodyPr/>
        <a:lstStyle/>
        <a:p>
          <a:endParaRPr lang="ru-RU"/>
        </a:p>
      </dgm:t>
    </dgm:pt>
    <dgm:pt modelId="{EA7A6BE7-6E67-4ACE-BCC4-0A96CC5566DF}" type="sibTrans" cxnId="{7C689088-158A-45B1-B553-BEED6CFBE152}">
      <dgm:prSet/>
      <dgm:spPr/>
      <dgm:t>
        <a:bodyPr/>
        <a:lstStyle/>
        <a:p>
          <a:endParaRPr lang="ru-RU"/>
        </a:p>
      </dgm:t>
    </dgm:pt>
    <dgm:pt modelId="{2A467F23-1A7C-46CE-985D-6BD275B1AE65}" type="pres">
      <dgm:prSet presAssocID="{6994EA08-6ACF-4DB9-8350-47F8266022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CA1F4-7A41-4CDC-9362-3C39EE2CAE34}" type="pres">
      <dgm:prSet presAssocID="{08439FE0-A5D1-4563-A5D0-FBBF920F0D2E}" presName="composite" presStyleCnt="0"/>
      <dgm:spPr/>
    </dgm:pt>
    <dgm:pt modelId="{CB0A0112-8CFA-4ADB-84C1-6156101354AC}" type="pres">
      <dgm:prSet presAssocID="{08439FE0-A5D1-4563-A5D0-FBBF920F0D2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9A03C-5B1F-46BE-8507-8740294EB2FB}" type="pres">
      <dgm:prSet presAssocID="{08439FE0-A5D1-4563-A5D0-FBBF920F0D2E}" presName="descendantText" presStyleLbl="alignAcc1" presStyleIdx="0" presStyleCnt="5" custScaleX="100145" custLinFactNeighborX="-635" custLinFactNeighborY="3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03D3C-7A5D-4F8A-B745-1D77AEF886C5}" type="pres">
      <dgm:prSet presAssocID="{D8505B0A-3570-48BA-954E-B446CA38C030}" presName="sp" presStyleCnt="0"/>
      <dgm:spPr/>
    </dgm:pt>
    <dgm:pt modelId="{B34E55EA-CACC-4179-9977-0958F44FEF4F}" type="pres">
      <dgm:prSet presAssocID="{E04DA8F5-9D9D-4AA6-BEB9-32D995B25EC6}" presName="composite" presStyleCnt="0"/>
      <dgm:spPr/>
    </dgm:pt>
    <dgm:pt modelId="{251F2961-0E12-45AD-8CAE-533CF32CE864}" type="pres">
      <dgm:prSet presAssocID="{E04DA8F5-9D9D-4AA6-BEB9-32D995B25EC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D4D16-5561-4C3A-AE6A-8CA0DDEE0D4D}" type="pres">
      <dgm:prSet presAssocID="{E04DA8F5-9D9D-4AA6-BEB9-32D995B25EC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9FACF-AE5A-440F-8026-40D2A72A559F}" type="pres">
      <dgm:prSet presAssocID="{80F0D5AD-5FA7-4399-87AE-6F64F097EFA2}" presName="sp" presStyleCnt="0"/>
      <dgm:spPr/>
    </dgm:pt>
    <dgm:pt modelId="{DAC40DB6-2FD6-4A0B-A87D-2AFC6D9C22B1}" type="pres">
      <dgm:prSet presAssocID="{28D1202C-B3F0-4930-BBBE-C2D068FDC8B8}" presName="composite" presStyleCnt="0"/>
      <dgm:spPr/>
    </dgm:pt>
    <dgm:pt modelId="{F3285A0E-B293-4CEC-B467-C6A9AC530401}" type="pres">
      <dgm:prSet presAssocID="{28D1202C-B3F0-4930-BBBE-C2D068FDC8B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5FBF0-23DC-4D9D-8783-9DFCA2A4BD82}" type="pres">
      <dgm:prSet presAssocID="{28D1202C-B3F0-4930-BBBE-C2D068FDC8B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5ABC-6F90-422D-A3B2-D2AFD31C090D}" type="pres">
      <dgm:prSet presAssocID="{9BF5781A-8962-4B80-A064-AAC4EA130E11}" presName="sp" presStyleCnt="0"/>
      <dgm:spPr/>
    </dgm:pt>
    <dgm:pt modelId="{DFD2EF98-212A-466E-9827-60E14FCF575C}" type="pres">
      <dgm:prSet presAssocID="{B523FBEA-2089-4E39-A5A5-25643FFA2B43}" presName="composite" presStyleCnt="0"/>
      <dgm:spPr/>
    </dgm:pt>
    <dgm:pt modelId="{F483E026-3FBF-4FE2-A2C4-4E0125AD7F1E}" type="pres">
      <dgm:prSet presAssocID="{B523FBEA-2089-4E39-A5A5-25643FFA2B4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6933D-F962-44A6-A29D-A644D621E105}" type="pres">
      <dgm:prSet presAssocID="{B523FBEA-2089-4E39-A5A5-25643FFA2B4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A6837-5749-42F8-B685-BAD2363C6046}" type="pres">
      <dgm:prSet presAssocID="{CE3F5746-F5E4-4DD3-8346-3515FE27F572}" presName="sp" presStyleCnt="0"/>
      <dgm:spPr/>
    </dgm:pt>
    <dgm:pt modelId="{7BF73A01-75B9-4152-83DE-50B3E9210F6F}" type="pres">
      <dgm:prSet presAssocID="{B7A93E42-757A-4EEA-A602-CF6E1E7BC990}" presName="composite" presStyleCnt="0"/>
      <dgm:spPr/>
    </dgm:pt>
    <dgm:pt modelId="{587E7D97-6CFD-4F4E-8741-0587C1A337A1}" type="pres">
      <dgm:prSet presAssocID="{B7A93E42-757A-4EEA-A602-CF6E1E7BC99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F6733-34DB-4FD4-92B8-5DE615EE882E}" type="pres">
      <dgm:prSet presAssocID="{B7A93E42-757A-4EEA-A602-CF6E1E7BC99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931D1-B835-465E-A617-20830C0C7FD7}" type="presOf" srcId="{B7A93E42-757A-4EEA-A602-CF6E1E7BC990}" destId="{587E7D97-6CFD-4F4E-8741-0587C1A337A1}" srcOrd="0" destOrd="0" presId="urn:microsoft.com/office/officeart/2005/8/layout/chevron2"/>
    <dgm:cxn modelId="{0B2AD58C-2BA2-486C-A308-7F89C01ED7FD}" type="presOf" srcId="{08439FE0-A5D1-4563-A5D0-FBBF920F0D2E}" destId="{CB0A0112-8CFA-4ADB-84C1-6156101354AC}" srcOrd="0" destOrd="0" presId="urn:microsoft.com/office/officeart/2005/8/layout/chevron2"/>
    <dgm:cxn modelId="{55C17F33-CF7C-4542-A850-4B97495585CE}" srcId="{08439FE0-A5D1-4563-A5D0-FBBF920F0D2E}" destId="{DA81B0BE-CCEA-4278-BFD5-914ED8ADDFEE}" srcOrd="0" destOrd="0" parTransId="{CE3EA1A3-08D2-46EC-B2AA-AD7D07E69701}" sibTransId="{624AD2B5-9348-4EE3-9244-C6571715D9C7}"/>
    <dgm:cxn modelId="{F8E303A3-64F8-4AE1-B490-7E245B978AA6}" type="presOf" srcId="{E04DA8F5-9D9D-4AA6-BEB9-32D995B25EC6}" destId="{251F2961-0E12-45AD-8CAE-533CF32CE864}" srcOrd="0" destOrd="0" presId="urn:microsoft.com/office/officeart/2005/8/layout/chevron2"/>
    <dgm:cxn modelId="{A65FCC78-931B-424A-A970-A89D4A0D42F7}" type="presOf" srcId="{7A22779F-B62B-4D38-95A3-C587C67FA2B5}" destId="{B05F6733-34DB-4FD4-92B8-5DE615EE882E}" srcOrd="0" destOrd="0" presId="urn:microsoft.com/office/officeart/2005/8/layout/chevron2"/>
    <dgm:cxn modelId="{7820B039-76E0-484D-A09F-078CD6940844}" srcId="{6994EA08-6ACF-4DB9-8350-47F82660228F}" destId="{28D1202C-B3F0-4930-BBBE-C2D068FDC8B8}" srcOrd="2" destOrd="0" parTransId="{1177CCB2-2BE6-40F4-991B-F4FBBFF22B5C}" sibTransId="{9BF5781A-8962-4B80-A064-AAC4EA130E11}"/>
    <dgm:cxn modelId="{C116BF4A-6319-44C1-98D7-C5C88B3AD431}" srcId="{E04DA8F5-9D9D-4AA6-BEB9-32D995B25EC6}" destId="{7DEEB42F-FDE3-4A46-B81A-3B0037A4561A}" srcOrd="0" destOrd="0" parTransId="{2D501861-FE19-462D-80F0-BCA0E35411C8}" sibTransId="{8C3487C0-AED1-4D99-B72E-7D7AA757ACBF}"/>
    <dgm:cxn modelId="{C7065DB6-8266-4E4A-9625-1A9732C290C6}" srcId="{6994EA08-6ACF-4DB9-8350-47F82660228F}" destId="{B523FBEA-2089-4E39-A5A5-25643FFA2B43}" srcOrd="3" destOrd="0" parTransId="{F9634248-3F08-4B49-9D45-78AD10605185}" sibTransId="{CE3F5746-F5E4-4DD3-8346-3515FE27F572}"/>
    <dgm:cxn modelId="{7C689088-158A-45B1-B553-BEED6CFBE152}" srcId="{B7A93E42-757A-4EEA-A602-CF6E1E7BC990}" destId="{7A22779F-B62B-4D38-95A3-C587C67FA2B5}" srcOrd="0" destOrd="0" parTransId="{EFE8477B-1591-46FC-A5AB-3C43D0D02F94}" sibTransId="{EA7A6BE7-6E67-4ACE-BCC4-0A96CC5566DF}"/>
    <dgm:cxn modelId="{4F0C3C4F-1A25-4C20-9542-FA78B88FF896}" srcId="{6994EA08-6ACF-4DB9-8350-47F82660228F}" destId="{08439FE0-A5D1-4563-A5D0-FBBF920F0D2E}" srcOrd="0" destOrd="0" parTransId="{820A8A27-8808-40AE-BB1B-A5841A20D8F8}" sibTransId="{D8505B0A-3570-48BA-954E-B446CA38C030}"/>
    <dgm:cxn modelId="{2A591E25-328B-4035-B3D6-74CD0E9C6334}" srcId="{B523FBEA-2089-4E39-A5A5-25643FFA2B43}" destId="{412DD717-DC86-48D4-9526-E14C3A89E49B}" srcOrd="0" destOrd="0" parTransId="{5258B812-0C42-4C4C-AE6D-15E001FDD031}" sibTransId="{073C1202-A883-42EB-90E6-667F88289B16}"/>
    <dgm:cxn modelId="{A7EDF9EB-9CD8-427A-AC0B-92CAB498DDC9}" srcId="{6994EA08-6ACF-4DB9-8350-47F82660228F}" destId="{E04DA8F5-9D9D-4AA6-BEB9-32D995B25EC6}" srcOrd="1" destOrd="0" parTransId="{2DBAAE3E-C1A4-4FCB-8935-C7374462D872}" sibTransId="{80F0D5AD-5FA7-4399-87AE-6F64F097EFA2}"/>
    <dgm:cxn modelId="{9F29D4CD-FCC4-4471-96E9-A97F111C9345}" type="presOf" srcId="{80EA150D-0907-46F5-8621-477CC4D268EB}" destId="{03A5FBF0-23DC-4D9D-8783-9DFCA2A4BD82}" srcOrd="0" destOrd="0" presId="urn:microsoft.com/office/officeart/2005/8/layout/chevron2"/>
    <dgm:cxn modelId="{5D791B49-D90F-4D1C-AE81-ED5856FBCBB6}" srcId="{28D1202C-B3F0-4930-BBBE-C2D068FDC8B8}" destId="{80EA150D-0907-46F5-8621-477CC4D268EB}" srcOrd="0" destOrd="0" parTransId="{47B0B50B-314E-4721-9C1E-69DF0400CE0F}" sibTransId="{F4724C32-5B69-477C-A744-72D67FEAB851}"/>
    <dgm:cxn modelId="{F797BC85-E685-4DA6-A79E-79D4A1846A25}" type="presOf" srcId="{DA81B0BE-CCEA-4278-BFD5-914ED8ADDFEE}" destId="{A149A03C-5B1F-46BE-8507-8740294EB2FB}" srcOrd="0" destOrd="0" presId="urn:microsoft.com/office/officeart/2005/8/layout/chevron2"/>
    <dgm:cxn modelId="{7A647A17-7C82-4386-B978-968B624775FB}" type="presOf" srcId="{B523FBEA-2089-4E39-A5A5-25643FFA2B43}" destId="{F483E026-3FBF-4FE2-A2C4-4E0125AD7F1E}" srcOrd="0" destOrd="0" presId="urn:microsoft.com/office/officeart/2005/8/layout/chevron2"/>
    <dgm:cxn modelId="{2AF99403-FE2D-4314-BEE7-AFF74D30E053}" type="presOf" srcId="{7DEEB42F-FDE3-4A46-B81A-3B0037A4561A}" destId="{8EFD4D16-5561-4C3A-AE6A-8CA0DDEE0D4D}" srcOrd="0" destOrd="0" presId="urn:microsoft.com/office/officeart/2005/8/layout/chevron2"/>
    <dgm:cxn modelId="{3CD4C604-5124-459A-B91C-7CC6236ED9BC}" type="presOf" srcId="{28D1202C-B3F0-4930-BBBE-C2D068FDC8B8}" destId="{F3285A0E-B293-4CEC-B467-C6A9AC530401}" srcOrd="0" destOrd="0" presId="urn:microsoft.com/office/officeart/2005/8/layout/chevron2"/>
    <dgm:cxn modelId="{B1713349-5393-4A9B-B114-06D48DCB1920}" type="presOf" srcId="{6994EA08-6ACF-4DB9-8350-47F82660228F}" destId="{2A467F23-1A7C-46CE-985D-6BD275B1AE65}" srcOrd="0" destOrd="0" presId="urn:microsoft.com/office/officeart/2005/8/layout/chevron2"/>
    <dgm:cxn modelId="{6DBF8274-A993-4B99-91A5-83238EE12EC9}" type="presOf" srcId="{412DD717-DC86-48D4-9526-E14C3A89E49B}" destId="{8BB6933D-F962-44A6-A29D-A644D621E105}" srcOrd="0" destOrd="0" presId="urn:microsoft.com/office/officeart/2005/8/layout/chevron2"/>
    <dgm:cxn modelId="{DB9B5733-1756-433D-9CAD-0D518E915273}" srcId="{6994EA08-6ACF-4DB9-8350-47F82660228F}" destId="{B7A93E42-757A-4EEA-A602-CF6E1E7BC990}" srcOrd="4" destOrd="0" parTransId="{3AB75442-76E7-4293-B458-5CC60F786170}" sibTransId="{CF46DB04-3D01-4A66-9B7B-1A607653EACB}"/>
    <dgm:cxn modelId="{32826C12-DE40-425D-8CD0-4F14B03F5970}" type="presParOf" srcId="{2A467F23-1A7C-46CE-985D-6BD275B1AE65}" destId="{45DCA1F4-7A41-4CDC-9362-3C39EE2CAE34}" srcOrd="0" destOrd="0" presId="urn:microsoft.com/office/officeart/2005/8/layout/chevron2"/>
    <dgm:cxn modelId="{F27C53AD-7FC3-4B15-A01E-C0EE49B63CA5}" type="presParOf" srcId="{45DCA1F4-7A41-4CDC-9362-3C39EE2CAE34}" destId="{CB0A0112-8CFA-4ADB-84C1-6156101354AC}" srcOrd="0" destOrd="0" presId="urn:microsoft.com/office/officeart/2005/8/layout/chevron2"/>
    <dgm:cxn modelId="{20FCC47C-37BF-472F-BF0F-B7CD9C23CF58}" type="presParOf" srcId="{45DCA1F4-7A41-4CDC-9362-3C39EE2CAE34}" destId="{A149A03C-5B1F-46BE-8507-8740294EB2FB}" srcOrd="1" destOrd="0" presId="urn:microsoft.com/office/officeart/2005/8/layout/chevron2"/>
    <dgm:cxn modelId="{B5E186AA-465A-4432-B03F-4FB7BF6C2D84}" type="presParOf" srcId="{2A467F23-1A7C-46CE-985D-6BD275B1AE65}" destId="{09F03D3C-7A5D-4F8A-B745-1D77AEF886C5}" srcOrd="1" destOrd="0" presId="urn:microsoft.com/office/officeart/2005/8/layout/chevron2"/>
    <dgm:cxn modelId="{D0F69CF8-B834-4275-BA18-973BD1659E00}" type="presParOf" srcId="{2A467F23-1A7C-46CE-985D-6BD275B1AE65}" destId="{B34E55EA-CACC-4179-9977-0958F44FEF4F}" srcOrd="2" destOrd="0" presId="urn:microsoft.com/office/officeart/2005/8/layout/chevron2"/>
    <dgm:cxn modelId="{D1BA3969-6C44-488F-B1C8-70120FDE9381}" type="presParOf" srcId="{B34E55EA-CACC-4179-9977-0958F44FEF4F}" destId="{251F2961-0E12-45AD-8CAE-533CF32CE864}" srcOrd="0" destOrd="0" presId="urn:microsoft.com/office/officeart/2005/8/layout/chevron2"/>
    <dgm:cxn modelId="{E41EFD74-0FAF-46EB-8003-31048960E01B}" type="presParOf" srcId="{B34E55EA-CACC-4179-9977-0958F44FEF4F}" destId="{8EFD4D16-5561-4C3A-AE6A-8CA0DDEE0D4D}" srcOrd="1" destOrd="0" presId="urn:microsoft.com/office/officeart/2005/8/layout/chevron2"/>
    <dgm:cxn modelId="{3174CB88-8A13-4592-A670-4FC55A67E1D2}" type="presParOf" srcId="{2A467F23-1A7C-46CE-985D-6BD275B1AE65}" destId="{AC49FACF-AE5A-440F-8026-40D2A72A559F}" srcOrd="3" destOrd="0" presId="urn:microsoft.com/office/officeart/2005/8/layout/chevron2"/>
    <dgm:cxn modelId="{6F59FE3D-EB69-49AF-8C39-CB485F0C99B1}" type="presParOf" srcId="{2A467F23-1A7C-46CE-985D-6BD275B1AE65}" destId="{DAC40DB6-2FD6-4A0B-A87D-2AFC6D9C22B1}" srcOrd="4" destOrd="0" presId="urn:microsoft.com/office/officeart/2005/8/layout/chevron2"/>
    <dgm:cxn modelId="{DD5EB8DB-7088-4D82-AD87-41B05430F3E7}" type="presParOf" srcId="{DAC40DB6-2FD6-4A0B-A87D-2AFC6D9C22B1}" destId="{F3285A0E-B293-4CEC-B467-C6A9AC530401}" srcOrd="0" destOrd="0" presId="urn:microsoft.com/office/officeart/2005/8/layout/chevron2"/>
    <dgm:cxn modelId="{642DAE98-D569-4507-877F-A81C3008E093}" type="presParOf" srcId="{DAC40DB6-2FD6-4A0B-A87D-2AFC6D9C22B1}" destId="{03A5FBF0-23DC-4D9D-8783-9DFCA2A4BD82}" srcOrd="1" destOrd="0" presId="urn:microsoft.com/office/officeart/2005/8/layout/chevron2"/>
    <dgm:cxn modelId="{605599F2-3D82-4BF8-92AE-05AE805582EF}" type="presParOf" srcId="{2A467F23-1A7C-46CE-985D-6BD275B1AE65}" destId="{47325ABC-6F90-422D-A3B2-D2AFD31C090D}" srcOrd="5" destOrd="0" presId="urn:microsoft.com/office/officeart/2005/8/layout/chevron2"/>
    <dgm:cxn modelId="{FC5BAC21-F3D7-4175-998A-7DEA58AA5496}" type="presParOf" srcId="{2A467F23-1A7C-46CE-985D-6BD275B1AE65}" destId="{DFD2EF98-212A-466E-9827-60E14FCF575C}" srcOrd="6" destOrd="0" presId="urn:microsoft.com/office/officeart/2005/8/layout/chevron2"/>
    <dgm:cxn modelId="{65800573-6073-48B5-9686-6F1B1B94EED1}" type="presParOf" srcId="{DFD2EF98-212A-466E-9827-60E14FCF575C}" destId="{F483E026-3FBF-4FE2-A2C4-4E0125AD7F1E}" srcOrd="0" destOrd="0" presId="urn:microsoft.com/office/officeart/2005/8/layout/chevron2"/>
    <dgm:cxn modelId="{7AC6537C-120B-4382-8AD0-96FEF725D436}" type="presParOf" srcId="{DFD2EF98-212A-466E-9827-60E14FCF575C}" destId="{8BB6933D-F962-44A6-A29D-A644D621E105}" srcOrd="1" destOrd="0" presId="urn:microsoft.com/office/officeart/2005/8/layout/chevron2"/>
    <dgm:cxn modelId="{9D76825B-AE9D-4007-AE39-694B6A4BA38E}" type="presParOf" srcId="{2A467F23-1A7C-46CE-985D-6BD275B1AE65}" destId="{3A7A6837-5749-42F8-B685-BAD2363C6046}" srcOrd="7" destOrd="0" presId="urn:microsoft.com/office/officeart/2005/8/layout/chevron2"/>
    <dgm:cxn modelId="{9EFB6DF1-56E0-45F5-B21A-CA4AF015A9B7}" type="presParOf" srcId="{2A467F23-1A7C-46CE-985D-6BD275B1AE65}" destId="{7BF73A01-75B9-4152-83DE-50B3E9210F6F}" srcOrd="8" destOrd="0" presId="urn:microsoft.com/office/officeart/2005/8/layout/chevron2"/>
    <dgm:cxn modelId="{63CE5544-0F96-44CA-B931-E2734D2B1479}" type="presParOf" srcId="{7BF73A01-75B9-4152-83DE-50B3E9210F6F}" destId="{587E7D97-6CFD-4F4E-8741-0587C1A337A1}" srcOrd="0" destOrd="0" presId="urn:microsoft.com/office/officeart/2005/8/layout/chevron2"/>
    <dgm:cxn modelId="{66202C00-35DA-4DB3-A139-04CC85019E0E}" type="presParOf" srcId="{7BF73A01-75B9-4152-83DE-50B3E9210F6F}" destId="{B05F6733-34DB-4FD4-92B8-5DE615EE882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73D3C-6475-4A73-B06F-582CA3CC82DF}" type="doc">
      <dgm:prSet loTypeId="urn:microsoft.com/office/officeart/2005/8/layout/list1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36A2ADD-13E8-478E-90F5-4DE7BAB85B47}">
      <dgm:prSet phldrT="[Текст]"/>
      <dgm:spPr/>
      <dgm:t>
        <a:bodyPr/>
        <a:lstStyle/>
        <a:p>
          <a:r>
            <a:rPr lang="ru-RU" smtClean="0"/>
            <a:t>Сюжет(тема, идея)</a:t>
          </a:r>
          <a:endParaRPr lang="ru-RU" dirty="0"/>
        </a:p>
      </dgm:t>
    </dgm:pt>
    <dgm:pt modelId="{4E6409B2-7137-4220-A399-72CB8B4AD94A}" type="parTrans" cxnId="{C035AF2E-88C3-4092-B00E-D8AC6108A816}">
      <dgm:prSet/>
      <dgm:spPr/>
      <dgm:t>
        <a:bodyPr/>
        <a:lstStyle/>
        <a:p>
          <a:endParaRPr lang="ru-RU"/>
        </a:p>
      </dgm:t>
    </dgm:pt>
    <dgm:pt modelId="{8EFDB0CC-79D9-4143-8396-B782774D3E6B}" type="sibTrans" cxnId="{C035AF2E-88C3-4092-B00E-D8AC6108A816}">
      <dgm:prSet/>
      <dgm:spPr/>
      <dgm:t>
        <a:bodyPr/>
        <a:lstStyle/>
        <a:p>
          <a:endParaRPr lang="ru-RU"/>
        </a:p>
      </dgm:t>
    </dgm:pt>
    <dgm:pt modelId="{5F0293D1-66B1-451C-8557-EA40CDA1F79E}">
      <dgm:prSet phldrT="[Текст]"/>
      <dgm:spPr/>
      <dgm:t>
        <a:bodyPr/>
        <a:lstStyle/>
        <a:p>
          <a:r>
            <a:rPr lang="ru-RU" dirty="0" smtClean="0"/>
            <a:t>Правила</a:t>
          </a:r>
          <a:endParaRPr lang="ru-RU" dirty="0"/>
        </a:p>
      </dgm:t>
    </dgm:pt>
    <dgm:pt modelId="{9167FDF6-FBD6-4B98-A3B9-0346898DC5A8}" type="parTrans" cxnId="{4A9FF9B9-75B3-42D9-8C03-30B0C52F8C78}">
      <dgm:prSet/>
      <dgm:spPr/>
      <dgm:t>
        <a:bodyPr/>
        <a:lstStyle/>
        <a:p>
          <a:endParaRPr lang="ru-RU"/>
        </a:p>
      </dgm:t>
    </dgm:pt>
    <dgm:pt modelId="{FB48772A-5203-41E9-BB58-C37E9B657CE6}" type="sibTrans" cxnId="{4A9FF9B9-75B3-42D9-8C03-30B0C52F8C78}">
      <dgm:prSet/>
      <dgm:spPr/>
      <dgm:t>
        <a:bodyPr/>
        <a:lstStyle/>
        <a:p>
          <a:endParaRPr lang="ru-RU"/>
        </a:p>
      </dgm:t>
    </dgm:pt>
    <dgm:pt modelId="{29E69E82-8173-45C7-AA52-E9CD8EF6EBF0}">
      <dgm:prSet phldrT="[Текст]"/>
      <dgm:spPr/>
      <dgm:t>
        <a:bodyPr/>
        <a:lstStyle/>
        <a:p>
          <a:r>
            <a:rPr lang="ru-RU" dirty="0" smtClean="0"/>
            <a:t>Двигательные действия</a:t>
          </a:r>
          <a:endParaRPr lang="ru-RU" dirty="0"/>
        </a:p>
      </dgm:t>
    </dgm:pt>
    <dgm:pt modelId="{FAA10A02-9A4F-4FC1-A4A0-10E595C2E815}" type="parTrans" cxnId="{AF79F179-131F-4DFB-A904-479B674705D9}">
      <dgm:prSet/>
      <dgm:spPr/>
      <dgm:t>
        <a:bodyPr/>
        <a:lstStyle/>
        <a:p>
          <a:endParaRPr lang="ru-RU"/>
        </a:p>
      </dgm:t>
    </dgm:pt>
    <dgm:pt modelId="{A7BE8983-E021-4906-94A8-7A38AD76D877}" type="sibTrans" cxnId="{AF79F179-131F-4DFB-A904-479B674705D9}">
      <dgm:prSet/>
      <dgm:spPr/>
      <dgm:t>
        <a:bodyPr/>
        <a:lstStyle/>
        <a:p>
          <a:endParaRPr lang="ru-RU"/>
        </a:p>
      </dgm:t>
    </dgm:pt>
    <dgm:pt modelId="{2DE2184D-F863-4568-A108-08B7FADA8DEE}" type="pres">
      <dgm:prSet presAssocID="{A4C73D3C-6475-4A73-B06F-582CA3CC82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33683-8232-428A-B95E-DDA32122E6EB}" type="pres">
      <dgm:prSet presAssocID="{736A2ADD-13E8-478E-90F5-4DE7BAB85B47}" presName="parentLin" presStyleCnt="0"/>
      <dgm:spPr/>
    </dgm:pt>
    <dgm:pt modelId="{AD1ABBAE-8008-4BC3-B3E5-E7B1E26E212D}" type="pres">
      <dgm:prSet presAssocID="{736A2ADD-13E8-478E-90F5-4DE7BAB85B4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71558A3-EC69-4F7A-97F7-2DE48E1F0575}" type="pres">
      <dgm:prSet presAssocID="{736A2ADD-13E8-478E-90F5-4DE7BAB85B47}" presName="parentText" presStyleLbl="node1" presStyleIdx="0" presStyleCnt="3" custLinFactNeighborY="-23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A1E57-9842-4AB3-AB34-5FFEA264F364}" type="pres">
      <dgm:prSet presAssocID="{736A2ADD-13E8-478E-90F5-4DE7BAB85B47}" presName="negativeSpace" presStyleCnt="0"/>
      <dgm:spPr/>
    </dgm:pt>
    <dgm:pt modelId="{90E080B3-CEFF-47C5-AEEE-B408AEC427F2}" type="pres">
      <dgm:prSet presAssocID="{736A2ADD-13E8-478E-90F5-4DE7BAB85B47}" presName="childText" presStyleLbl="conFgAcc1" presStyleIdx="0" presStyleCnt="3">
        <dgm:presLayoutVars>
          <dgm:bulletEnabled val="1"/>
        </dgm:presLayoutVars>
      </dgm:prSet>
      <dgm:spPr/>
    </dgm:pt>
    <dgm:pt modelId="{8B5F0B21-0E8A-408E-B49F-BC325EF9D75E}" type="pres">
      <dgm:prSet presAssocID="{8EFDB0CC-79D9-4143-8396-B782774D3E6B}" presName="spaceBetweenRectangles" presStyleCnt="0"/>
      <dgm:spPr/>
    </dgm:pt>
    <dgm:pt modelId="{3A92CDB6-E63B-46E4-ACE8-A22BDCF9C471}" type="pres">
      <dgm:prSet presAssocID="{5F0293D1-66B1-451C-8557-EA40CDA1F79E}" presName="parentLin" presStyleCnt="0"/>
      <dgm:spPr/>
    </dgm:pt>
    <dgm:pt modelId="{A91D7B65-6501-41CD-B745-EED1D83BA19F}" type="pres">
      <dgm:prSet presAssocID="{5F0293D1-66B1-451C-8557-EA40CDA1F7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2AC6EA-F816-4F5A-B370-F9E9429578B0}" type="pres">
      <dgm:prSet presAssocID="{5F0293D1-66B1-451C-8557-EA40CDA1F7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982F7-3D7A-48AF-95ED-EBFCCE3B4972}" type="pres">
      <dgm:prSet presAssocID="{5F0293D1-66B1-451C-8557-EA40CDA1F79E}" presName="negativeSpace" presStyleCnt="0"/>
      <dgm:spPr/>
    </dgm:pt>
    <dgm:pt modelId="{E693F02D-CA6B-4198-8C04-6A5A0504C918}" type="pres">
      <dgm:prSet presAssocID="{5F0293D1-66B1-451C-8557-EA40CDA1F79E}" presName="childText" presStyleLbl="conFgAcc1" presStyleIdx="1" presStyleCnt="3">
        <dgm:presLayoutVars>
          <dgm:bulletEnabled val="1"/>
        </dgm:presLayoutVars>
      </dgm:prSet>
      <dgm:spPr/>
    </dgm:pt>
    <dgm:pt modelId="{C0DCA772-1373-49FC-B298-417E16C30C6B}" type="pres">
      <dgm:prSet presAssocID="{FB48772A-5203-41E9-BB58-C37E9B657CE6}" presName="spaceBetweenRectangles" presStyleCnt="0"/>
      <dgm:spPr/>
    </dgm:pt>
    <dgm:pt modelId="{991198C7-B0B1-4E23-8FBB-1041DC049ADB}" type="pres">
      <dgm:prSet presAssocID="{29E69E82-8173-45C7-AA52-E9CD8EF6EBF0}" presName="parentLin" presStyleCnt="0"/>
      <dgm:spPr/>
    </dgm:pt>
    <dgm:pt modelId="{2EEF1139-863D-4380-94B6-F5483A22EF23}" type="pres">
      <dgm:prSet presAssocID="{29E69E82-8173-45C7-AA52-E9CD8EF6EBF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A6A5982-24BC-4FD7-9F62-F85928454DA8}" type="pres">
      <dgm:prSet presAssocID="{29E69E82-8173-45C7-AA52-E9CD8EF6EB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FC83F-E00D-4254-AFBB-122A998D6DF5}" type="pres">
      <dgm:prSet presAssocID="{29E69E82-8173-45C7-AA52-E9CD8EF6EBF0}" presName="negativeSpace" presStyleCnt="0"/>
      <dgm:spPr/>
    </dgm:pt>
    <dgm:pt modelId="{1A3BB43B-2996-451E-9A63-D2456DD126BC}" type="pres">
      <dgm:prSet presAssocID="{29E69E82-8173-45C7-AA52-E9CD8EF6EBF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35AF2E-88C3-4092-B00E-D8AC6108A816}" srcId="{A4C73D3C-6475-4A73-B06F-582CA3CC82DF}" destId="{736A2ADD-13E8-478E-90F5-4DE7BAB85B47}" srcOrd="0" destOrd="0" parTransId="{4E6409B2-7137-4220-A399-72CB8B4AD94A}" sibTransId="{8EFDB0CC-79D9-4143-8396-B782774D3E6B}"/>
    <dgm:cxn modelId="{6EE5943D-917D-473B-A68C-BBBF11EF11F0}" type="presOf" srcId="{29E69E82-8173-45C7-AA52-E9CD8EF6EBF0}" destId="{8A6A5982-24BC-4FD7-9F62-F85928454DA8}" srcOrd="1" destOrd="0" presId="urn:microsoft.com/office/officeart/2005/8/layout/list1"/>
    <dgm:cxn modelId="{76146780-70F3-4D16-9EB7-E378A83D7695}" type="presOf" srcId="{5F0293D1-66B1-451C-8557-EA40CDA1F79E}" destId="{A91D7B65-6501-41CD-B745-EED1D83BA19F}" srcOrd="0" destOrd="0" presId="urn:microsoft.com/office/officeart/2005/8/layout/list1"/>
    <dgm:cxn modelId="{AF79F179-131F-4DFB-A904-479B674705D9}" srcId="{A4C73D3C-6475-4A73-B06F-582CA3CC82DF}" destId="{29E69E82-8173-45C7-AA52-E9CD8EF6EBF0}" srcOrd="2" destOrd="0" parTransId="{FAA10A02-9A4F-4FC1-A4A0-10E595C2E815}" sibTransId="{A7BE8983-E021-4906-94A8-7A38AD76D877}"/>
    <dgm:cxn modelId="{D9C2707F-62DF-4C9B-BA79-EB9D660A8083}" type="presOf" srcId="{5F0293D1-66B1-451C-8557-EA40CDA1F79E}" destId="{2F2AC6EA-F816-4F5A-B370-F9E9429578B0}" srcOrd="1" destOrd="0" presId="urn:microsoft.com/office/officeart/2005/8/layout/list1"/>
    <dgm:cxn modelId="{EA3667D3-F062-44CF-9015-84AE27A15D91}" type="presOf" srcId="{29E69E82-8173-45C7-AA52-E9CD8EF6EBF0}" destId="{2EEF1139-863D-4380-94B6-F5483A22EF23}" srcOrd="0" destOrd="0" presId="urn:microsoft.com/office/officeart/2005/8/layout/list1"/>
    <dgm:cxn modelId="{8C282CB5-2DFC-4FF4-AFFB-B4B591B74EF4}" type="presOf" srcId="{736A2ADD-13E8-478E-90F5-4DE7BAB85B47}" destId="{AD1ABBAE-8008-4BC3-B3E5-E7B1E26E212D}" srcOrd="0" destOrd="0" presId="urn:microsoft.com/office/officeart/2005/8/layout/list1"/>
    <dgm:cxn modelId="{1ED761D0-5807-4E13-8F54-F972C8B8FD01}" type="presOf" srcId="{A4C73D3C-6475-4A73-B06F-582CA3CC82DF}" destId="{2DE2184D-F863-4568-A108-08B7FADA8DEE}" srcOrd="0" destOrd="0" presId="urn:microsoft.com/office/officeart/2005/8/layout/list1"/>
    <dgm:cxn modelId="{4A9FF9B9-75B3-42D9-8C03-30B0C52F8C78}" srcId="{A4C73D3C-6475-4A73-B06F-582CA3CC82DF}" destId="{5F0293D1-66B1-451C-8557-EA40CDA1F79E}" srcOrd="1" destOrd="0" parTransId="{9167FDF6-FBD6-4B98-A3B9-0346898DC5A8}" sibTransId="{FB48772A-5203-41E9-BB58-C37E9B657CE6}"/>
    <dgm:cxn modelId="{3D434CD4-DE5C-4C1E-BBDF-D37BE5CD931D}" type="presOf" srcId="{736A2ADD-13E8-478E-90F5-4DE7BAB85B47}" destId="{671558A3-EC69-4F7A-97F7-2DE48E1F0575}" srcOrd="1" destOrd="0" presId="urn:microsoft.com/office/officeart/2005/8/layout/list1"/>
    <dgm:cxn modelId="{421A73AA-655F-411C-B197-6C3B12062B8F}" type="presParOf" srcId="{2DE2184D-F863-4568-A108-08B7FADA8DEE}" destId="{51033683-8232-428A-B95E-DDA32122E6EB}" srcOrd="0" destOrd="0" presId="urn:microsoft.com/office/officeart/2005/8/layout/list1"/>
    <dgm:cxn modelId="{E1D0CD01-CD7E-418A-9381-F9131EBC364D}" type="presParOf" srcId="{51033683-8232-428A-B95E-DDA32122E6EB}" destId="{AD1ABBAE-8008-4BC3-B3E5-E7B1E26E212D}" srcOrd="0" destOrd="0" presId="urn:microsoft.com/office/officeart/2005/8/layout/list1"/>
    <dgm:cxn modelId="{E9D3F07D-E3F4-4C1F-B65F-3F2A13511107}" type="presParOf" srcId="{51033683-8232-428A-B95E-DDA32122E6EB}" destId="{671558A3-EC69-4F7A-97F7-2DE48E1F0575}" srcOrd="1" destOrd="0" presId="urn:microsoft.com/office/officeart/2005/8/layout/list1"/>
    <dgm:cxn modelId="{8FCCC503-9671-4C84-90FC-2F3E84FA2E0B}" type="presParOf" srcId="{2DE2184D-F863-4568-A108-08B7FADA8DEE}" destId="{836A1E57-9842-4AB3-AB34-5FFEA264F364}" srcOrd="1" destOrd="0" presId="urn:microsoft.com/office/officeart/2005/8/layout/list1"/>
    <dgm:cxn modelId="{2F709D7B-C99E-4D55-A631-3FEA2DFDB89C}" type="presParOf" srcId="{2DE2184D-F863-4568-A108-08B7FADA8DEE}" destId="{90E080B3-CEFF-47C5-AEEE-B408AEC427F2}" srcOrd="2" destOrd="0" presId="urn:microsoft.com/office/officeart/2005/8/layout/list1"/>
    <dgm:cxn modelId="{A692EA1C-9B55-4598-904D-12632860199A}" type="presParOf" srcId="{2DE2184D-F863-4568-A108-08B7FADA8DEE}" destId="{8B5F0B21-0E8A-408E-B49F-BC325EF9D75E}" srcOrd="3" destOrd="0" presId="urn:microsoft.com/office/officeart/2005/8/layout/list1"/>
    <dgm:cxn modelId="{E54F8CE2-1C88-4F4A-A0FF-841B69C7ECCD}" type="presParOf" srcId="{2DE2184D-F863-4568-A108-08B7FADA8DEE}" destId="{3A92CDB6-E63B-46E4-ACE8-A22BDCF9C471}" srcOrd="4" destOrd="0" presId="urn:microsoft.com/office/officeart/2005/8/layout/list1"/>
    <dgm:cxn modelId="{09FDF10A-8652-4CB3-8DB3-5D78E033D316}" type="presParOf" srcId="{3A92CDB6-E63B-46E4-ACE8-A22BDCF9C471}" destId="{A91D7B65-6501-41CD-B745-EED1D83BA19F}" srcOrd="0" destOrd="0" presId="urn:microsoft.com/office/officeart/2005/8/layout/list1"/>
    <dgm:cxn modelId="{ADF973B7-9AC2-4E2E-A982-6D3DA4BDBF81}" type="presParOf" srcId="{3A92CDB6-E63B-46E4-ACE8-A22BDCF9C471}" destId="{2F2AC6EA-F816-4F5A-B370-F9E9429578B0}" srcOrd="1" destOrd="0" presId="urn:microsoft.com/office/officeart/2005/8/layout/list1"/>
    <dgm:cxn modelId="{23B37176-F7FE-47CB-8644-EF5DF74B9767}" type="presParOf" srcId="{2DE2184D-F863-4568-A108-08B7FADA8DEE}" destId="{D18982F7-3D7A-48AF-95ED-EBFCCE3B4972}" srcOrd="5" destOrd="0" presId="urn:microsoft.com/office/officeart/2005/8/layout/list1"/>
    <dgm:cxn modelId="{83818C94-A044-48AC-BA32-AD81D867F0F2}" type="presParOf" srcId="{2DE2184D-F863-4568-A108-08B7FADA8DEE}" destId="{E693F02D-CA6B-4198-8C04-6A5A0504C918}" srcOrd="6" destOrd="0" presId="urn:microsoft.com/office/officeart/2005/8/layout/list1"/>
    <dgm:cxn modelId="{E396D07C-8863-4BE7-A770-5F43C0495851}" type="presParOf" srcId="{2DE2184D-F863-4568-A108-08B7FADA8DEE}" destId="{C0DCA772-1373-49FC-B298-417E16C30C6B}" srcOrd="7" destOrd="0" presId="urn:microsoft.com/office/officeart/2005/8/layout/list1"/>
    <dgm:cxn modelId="{9A82FBFC-6BA2-42E4-85B0-7A2BCC9E4666}" type="presParOf" srcId="{2DE2184D-F863-4568-A108-08B7FADA8DEE}" destId="{991198C7-B0B1-4E23-8FBB-1041DC049ADB}" srcOrd="8" destOrd="0" presId="urn:microsoft.com/office/officeart/2005/8/layout/list1"/>
    <dgm:cxn modelId="{EF75FD4A-4CAD-413B-A255-4DC3EA669357}" type="presParOf" srcId="{991198C7-B0B1-4E23-8FBB-1041DC049ADB}" destId="{2EEF1139-863D-4380-94B6-F5483A22EF23}" srcOrd="0" destOrd="0" presId="urn:microsoft.com/office/officeart/2005/8/layout/list1"/>
    <dgm:cxn modelId="{6E77A57C-ACAF-4672-B7DD-471F0D304790}" type="presParOf" srcId="{991198C7-B0B1-4E23-8FBB-1041DC049ADB}" destId="{8A6A5982-24BC-4FD7-9F62-F85928454DA8}" srcOrd="1" destOrd="0" presId="urn:microsoft.com/office/officeart/2005/8/layout/list1"/>
    <dgm:cxn modelId="{2529AB1F-AA02-4F53-97D0-BB6E1AB37F42}" type="presParOf" srcId="{2DE2184D-F863-4568-A108-08B7FADA8DEE}" destId="{DA5FC83F-E00D-4254-AFBB-122A998D6DF5}" srcOrd="9" destOrd="0" presId="urn:microsoft.com/office/officeart/2005/8/layout/list1"/>
    <dgm:cxn modelId="{DA62B9FF-6E05-46E1-AA56-F31D98B60D44}" type="presParOf" srcId="{2DE2184D-F863-4568-A108-08B7FADA8DEE}" destId="{1A3BB43B-2996-451E-9A63-D2456DD126BC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A651A-D64F-4A24-8775-A884D9CDC7A7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AB6AA-0406-469C-8124-9964A3AEFE5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bing.com/images/search?q=%d1%80%d1%83%d1%81%d1%81%d0%ba%d0%b8%d0%b5+%d0%bd%d0%b0%d1%80%d0%be%d0%b4%d0%bd%d1%8b%d0%b5+%d0%b8%d0%b3%d1%80%d1%8b+%d0%ba%d0%b0%d1%80%d1%82%d0%b8%d0%bd%d0%ba%d0%b8&amp;view=detail&amp;id=7D7ACAAD378CE35DE43145DF564827F05C0A4270&amp;first=1&amp;FORM=IDFRIR" TargetMode="External"/><Relationship Id="rId7" Type="http://schemas.openxmlformats.org/officeDocument/2006/relationships/hyperlink" Target="http://www.bing.com/images/search?q=%d1%80%d1%83%d1%81%d0%ba%d0%b8%d0%b5+%d0%bd%d0%be%d1%80%d0%be%d0%b4%d0%bd%d1%8b%d0%b5+%d0%b8%d0%b3%d1%80%d1%8b+%d0%ba%d0%b0%d1%80%d1%82%d0%b8%d0%bd%d0%ba%d0%b8&amp;view=detail&amp;id=90D350F1BA64F8BEF15B1BA5593A3900A22B0D3D&amp;first=828&amp;FORM=IDFRI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http://www.bing.com/images/search?q=%d1%80%d1%83%d1%81%d0%ba%d0%b8%d0%b5+%d0%bd%d0%be%d1%80%d0%be%d0%b4%d0%bd%d1%8b%d0%b5+%d0%b8%d0%b3%d1%80%d1%8b+%d0%ba%d0%b0%d1%80%d1%82%d0%b8%d0%bd%d0%ba%d0%b8&amp;view=detail&amp;id=AB472FFB7D2D1993D39BADE88431B7D2DA99C6E0&amp;first=506&amp;FORM=IDFRIR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%d1%80%d1%83%d1%81%d1%81%d0%ba%d0%b8%d0%b5+%d0%bd%d0%b0%d1%80%d0%be%d0%b4%d0%bd%d1%8b%d0%b5+%d0%b8%d0%b3%d1%80%d1%8b+%d0%ba%d0%b0%d1%80%d1%82%d0%b8%d0%bd%d0%ba%d0%b8&amp;view=detail&amp;id=F8915B010B979F122D91B4B9B7B6B99DA479AD92&amp;first=1&amp;FORM=IDFRI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 t="1071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43380"/>
            <a:ext cx="9144000" cy="27146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Русская народная подвижная игра- средство повышения эффективности физического воспитания детей старшего дошкольного возраста.</a:t>
            </a:r>
            <a:br>
              <a:rPr lang="ru-RU" sz="40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</a:br>
            <a:r>
              <a:rPr lang="ru-RU" sz="36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Подготовила: Серебренникова Л.Н.</a:t>
            </a:r>
            <a:endParaRPr lang="ru-RU" sz="36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14290"/>
            <a:ext cx="892971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результате применения подвижных народных игр повышается уровень физического развития дошкольников.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30" y="3000348"/>
            <a:ext cx="46434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967335"/>
            <a:ext cx="80010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400552" cy="2510598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Народные гулянья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ts2.mm.bing.net/th?id=H.5030468462838413&amp;pid=1.7&amp;w=162&amp;h=140&amp;c=7&amp;rs=1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00641" y="0"/>
            <a:ext cx="3843359" cy="3238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ts2.mm.bing.net/th?id=H.4823811867804265&amp;pid=1.7&amp;w=226&amp;h=155&amp;c=7&amp;rs=1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3643314"/>
            <a:ext cx="4429124" cy="3214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ts1.mm.bing.net/th?id=H.4838225762779452&amp;pid=1.7&amp;w=250&amp;h=155&amp;c=7&amp;rs=1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000240"/>
            <a:ext cx="3929089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0108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В игре осуществляется развитие: 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714488"/>
          <a:ext cx="8501122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Структура подвижной народной игры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57158" y="1357298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Признаки 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71546"/>
            <a:ext cx="4286280" cy="27146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возрасту </a:t>
            </a:r>
          </a:p>
          <a:p>
            <a:pPr algn="ctr"/>
            <a:r>
              <a:rPr lang="ru-RU" sz="2800" dirty="0" smtClean="0"/>
              <a:t>(для детей младшего, среднего, и старшего возраста).</a:t>
            </a:r>
          </a:p>
          <a:p>
            <a:pPr algn="ctr"/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929066"/>
            <a:ext cx="4286248" cy="27146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физическим качествам </a:t>
            </a:r>
          </a:p>
          <a:p>
            <a:pPr algn="ctr"/>
            <a:r>
              <a:rPr lang="ru-RU" sz="2400" dirty="0" smtClean="0"/>
              <a:t>(игры для развития ловкости, быстроты, силы, выносливости, гибкости).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929066"/>
            <a:ext cx="4286280" cy="2714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преобладающему виду движений </a:t>
            </a:r>
          </a:p>
          <a:p>
            <a:pPr algn="ctr"/>
            <a:r>
              <a:rPr lang="ru-RU" sz="2400" dirty="0" smtClean="0"/>
              <a:t>(игры с бегом, прыжками, лазаньем и ползаньем, катанием, бросанием и ловлей, метанием).</a:t>
            </a:r>
          </a:p>
          <a:p>
            <a:pPr algn="ctr"/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071546"/>
            <a:ext cx="4286280" cy="27146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содержанию </a:t>
            </a:r>
          </a:p>
          <a:p>
            <a:pPr algn="ctr"/>
            <a:r>
              <a:rPr lang="ru-RU" sz="2800" dirty="0" smtClean="0"/>
              <a:t>(от самых простых до сложных с правилами и полуспортивных игр)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Признаки 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71546"/>
            <a:ext cx="4286280" cy="27146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сюжету </a:t>
            </a:r>
          </a:p>
          <a:p>
            <a:pPr algn="ctr"/>
            <a:r>
              <a:rPr lang="ru-RU" sz="2800" dirty="0" smtClean="0"/>
              <a:t>(сюжетные и бессюжетные).</a:t>
            </a:r>
          </a:p>
          <a:p>
            <a:pPr algn="ctr"/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929066"/>
            <a:ext cx="4286248" cy="27146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сезону </a:t>
            </a:r>
          </a:p>
          <a:p>
            <a:pPr algn="ctr"/>
            <a:r>
              <a:rPr lang="ru-RU" sz="2800" dirty="0" smtClean="0"/>
              <a:t>(летние и зимние).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929066"/>
            <a:ext cx="4286280" cy="2714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 по подвижности (малой, средней и большой подвижности- интенсивности).</a:t>
            </a:r>
          </a:p>
          <a:p>
            <a:pPr algn="ctr"/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1071546"/>
            <a:ext cx="4286280" cy="27146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 организационной форме </a:t>
            </a:r>
          </a:p>
          <a:p>
            <a:pPr algn="ctr"/>
            <a:r>
              <a:rPr lang="ru-RU" sz="2400" dirty="0" smtClean="0"/>
              <a:t>(для занятий физкультурой, активного отдыха, </a:t>
            </a:r>
            <a:r>
              <a:rPr lang="ru-RU" sz="2400" dirty="0" err="1" smtClean="0"/>
              <a:t>физкультурно</a:t>
            </a:r>
            <a:r>
              <a:rPr lang="ru-RU" sz="2400" dirty="0" smtClean="0"/>
              <a:t>- оздоровительной работы)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7772400" cy="61436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Признаки 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929066"/>
            <a:ext cx="4286248" cy="27146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800" dirty="0" smtClean="0"/>
              <a:t>по способу организации играющих</a:t>
            </a:r>
          </a:p>
          <a:p>
            <a:pPr algn="ctr"/>
            <a:r>
              <a:rPr lang="ru-RU" sz="2800" dirty="0" smtClean="0"/>
              <a:t>( командные и некомандные)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214422"/>
            <a:ext cx="4286280" cy="27146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 по месту занятий (для спортивного зала, для местности, помещений).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900" b="1" dirty="0" smtClean="0">
                <a:solidFill>
                  <a:srgbClr val="0070C0"/>
                </a:solidFill>
              </a:rPr>
              <a:t>Двигательное творчество 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28596" y="1285860"/>
            <a:ext cx="3429024" cy="1174199"/>
            <a:chOff x="3094549" y="1660"/>
            <a:chExt cx="2643213" cy="117419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094549" y="1660"/>
              <a:ext cx="2643213" cy="117419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3151869" y="58980"/>
              <a:ext cx="2528573" cy="1059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1. </a:t>
              </a:r>
              <a:r>
                <a:rPr lang="ru-RU" sz="2400" kern="1200" dirty="0" err="1" smtClean="0"/>
                <a:t>Подражение</a:t>
              </a:r>
              <a:r>
                <a:rPr lang="ru-RU" sz="2400" kern="1200" dirty="0" smtClean="0"/>
                <a:t> </a:t>
              </a:r>
              <a:endParaRPr lang="ru-RU" sz="24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929190" y="1285860"/>
            <a:ext cx="3731027" cy="1245637"/>
            <a:chOff x="4782548" y="1623235"/>
            <a:chExt cx="3731027" cy="117419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782548" y="1623235"/>
              <a:ext cx="3731027" cy="117419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839868" y="1680555"/>
              <a:ext cx="3616387" cy="1059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2.</a:t>
              </a:r>
              <a:r>
                <a:rPr lang="ru-RU" sz="2400" kern="1200" dirty="0" smtClean="0"/>
                <a:t> Воображение </a:t>
              </a:r>
              <a:endParaRPr lang="ru-RU" sz="24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857488" y="3071810"/>
            <a:ext cx="3536453" cy="1174199"/>
            <a:chOff x="4857785" y="3714778"/>
            <a:chExt cx="3536453" cy="117419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857785" y="3714778"/>
              <a:ext cx="3536453" cy="117419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915105" y="3772098"/>
              <a:ext cx="3421813" cy="1059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3. </a:t>
              </a:r>
              <a:r>
                <a:rPr lang="ru-RU" sz="2400" kern="1200" dirty="0" smtClean="0"/>
                <a:t>Эмоциональное состояние </a:t>
              </a:r>
              <a:endParaRPr lang="ru-RU" sz="24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143504" y="4643446"/>
            <a:ext cx="3483903" cy="1174199"/>
            <a:chOff x="571497" y="3643347"/>
            <a:chExt cx="3483903" cy="1174199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71497" y="3643347"/>
              <a:ext cx="3483903" cy="117419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628817" y="3700667"/>
              <a:ext cx="3369263" cy="1059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4. </a:t>
              </a:r>
              <a:r>
                <a:rPr lang="ru-RU" sz="2400" kern="1200" dirty="0" smtClean="0"/>
                <a:t>Двигательная самостоятельность</a:t>
              </a:r>
              <a:endParaRPr lang="ru-RU" sz="24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85720" y="4643446"/>
            <a:ext cx="4107656" cy="1174199"/>
            <a:chOff x="169685" y="1643073"/>
            <a:chExt cx="4107656" cy="117419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69685" y="1643073"/>
              <a:ext cx="4107656" cy="117419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27005" y="1700393"/>
              <a:ext cx="3993016" cy="1059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5.</a:t>
              </a:r>
              <a:r>
                <a:rPr lang="ru-RU" sz="2400" kern="1200" dirty="0" smtClean="0"/>
                <a:t>Придумываниеновых игр  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tulrich.com/ru/articles/articles18pic/wave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6072230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29124" y="0"/>
            <a:ext cx="4714876" cy="2214554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Проявление физических качеств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86182" y="4214770"/>
            <a:ext cx="5357818" cy="264323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Совершенствование двигательных навыков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6000760" y="2357430"/>
            <a:ext cx="1201579" cy="17385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://ts4.mm.bing.net/th?id=H.4997616268413079&amp;pid=1.7&amp;w=240&amp;h=151&amp;c=7&amp;rs=1">
            <a:hlinkClick r:id="rId3"/>
          </p:cNvPr>
          <p:cNvPicPr/>
          <p:nvPr/>
        </p:nvPicPr>
        <p:blipFill>
          <a:blip r:embed="rId4">
            <a:lum bright="-10000" contrast="1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1643050"/>
            <a:ext cx="4000528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206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Русская народная подвижная игра- средство повышения эффективности физического воспитания детей старшего дошкольного возраста. Подготовила: Серебренникова Л.Н.</vt:lpstr>
      <vt:lpstr>Народные гулянья </vt:lpstr>
      <vt:lpstr>        В игре осуществляется развитие:  </vt:lpstr>
      <vt:lpstr>      </vt:lpstr>
      <vt:lpstr>      </vt:lpstr>
      <vt:lpstr>      </vt:lpstr>
      <vt:lpstr>      </vt:lpstr>
      <vt:lpstr>      Двигательное творчество </vt:lpstr>
      <vt:lpstr>     </vt:lpstr>
      <vt:lpstr>      </vt:lpstr>
      <vt:lpstr>     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подвижная игра- средство повышения эффективности физического воспитания детей старшего дошкольного возраста. </dc:title>
  <dc:creator>Name</dc:creator>
  <cp:lastModifiedBy>Админ</cp:lastModifiedBy>
  <cp:revision>17</cp:revision>
  <dcterms:created xsi:type="dcterms:W3CDTF">2013-04-02T04:08:28Z</dcterms:created>
  <dcterms:modified xsi:type="dcterms:W3CDTF">2004-12-31T19:19:49Z</dcterms:modified>
</cp:coreProperties>
</file>