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64CC6-C433-4B22-9278-B81566C051D8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349A2A-F567-4C4C-894A-374DE98D0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77937511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1571612"/>
            <a:ext cx="79732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«Ярмарка подвижных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игр»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13f2_5b127fc2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.1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3118407_red-fox-kit-indi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e38796dfcf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101640_100__Zayac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nimals_272-cro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e38796dfcf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4071942"/>
            <a:ext cx="3619504" cy="2643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40.1_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28"/>
            <a:ext cx="2442675" cy="282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59074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85728"/>
            <a:ext cx="250033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animals_272-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3176587" cy="2738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1233118407_red-fox-kit-india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2000240"/>
            <a:ext cx="321471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</TotalTime>
  <Words>5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Admun</dc:creator>
  <cp:lastModifiedBy>Admin</cp:lastModifiedBy>
  <cp:revision>4</cp:revision>
  <dcterms:created xsi:type="dcterms:W3CDTF">2014-01-04T00:39:22Z</dcterms:created>
  <dcterms:modified xsi:type="dcterms:W3CDTF">2014-04-01T10:42:49Z</dcterms:modified>
</cp:coreProperties>
</file>