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85642D-D9D1-4F4C-821E-964988F66D61}" type="datetimeFigureOut">
              <a:rPr lang="ru-RU" smtClean="0"/>
              <a:t>01.04.2014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62B6B7-6EE8-47DE-A03F-748B9AB365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85642D-D9D1-4F4C-821E-964988F66D61}" type="datetimeFigureOut">
              <a:rPr lang="ru-RU" smtClean="0"/>
              <a:t>01.04.2014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62B6B7-6EE8-47DE-A03F-748B9AB365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85642D-D9D1-4F4C-821E-964988F66D61}" type="datetimeFigureOut">
              <a:rPr lang="ru-RU" smtClean="0"/>
              <a:t>01.04.2014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62B6B7-6EE8-47DE-A03F-748B9AB365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85642D-D9D1-4F4C-821E-964988F66D61}" type="datetimeFigureOut">
              <a:rPr lang="ru-RU" smtClean="0"/>
              <a:t>01.04.2014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62B6B7-6EE8-47DE-A03F-748B9AB365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85642D-D9D1-4F4C-821E-964988F66D61}" type="datetimeFigureOut">
              <a:rPr lang="ru-RU" smtClean="0"/>
              <a:t>01.04.2014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62B6B7-6EE8-47DE-A03F-748B9AB365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85642D-D9D1-4F4C-821E-964988F66D61}" type="datetimeFigureOut">
              <a:rPr lang="ru-RU" smtClean="0"/>
              <a:t>01.04.2014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62B6B7-6EE8-47DE-A03F-748B9AB365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85642D-D9D1-4F4C-821E-964988F66D61}" type="datetimeFigureOut">
              <a:rPr lang="ru-RU" smtClean="0"/>
              <a:t>01.04.2014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62B6B7-6EE8-47DE-A03F-748B9AB365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85642D-D9D1-4F4C-821E-964988F66D61}" type="datetimeFigureOut">
              <a:rPr lang="ru-RU" smtClean="0"/>
              <a:t>01.04.2014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62B6B7-6EE8-47DE-A03F-748B9AB365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85642D-D9D1-4F4C-821E-964988F66D61}" type="datetimeFigureOut">
              <a:rPr lang="ru-RU" smtClean="0"/>
              <a:t>01.04.2014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62B6B7-6EE8-47DE-A03F-748B9AB365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85642D-D9D1-4F4C-821E-964988F66D61}" type="datetimeFigureOut">
              <a:rPr lang="ru-RU" smtClean="0"/>
              <a:t>01.04.2014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62B6B7-6EE8-47DE-A03F-748B9AB365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85642D-D9D1-4F4C-821E-964988F66D61}" type="datetimeFigureOut">
              <a:rPr lang="ru-RU" smtClean="0"/>
              <a:t>01.04.2014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62B6B7-6EE8-47DE-A03F-748B9AB3656B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C85642D-D9D1-4F4C-821E-964988F66D61}" type="datetimeFigureOut">
              <a:rPr lang="ru-RU" smtClean="0"/>
              <a:t>01.04.2014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DF62B6B7-6EE8-47DE-A03F-748B9AB3656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www.tula-mdou168.narod.ru" TargetMode="External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42;&#1103;&#1095;&#1077;&#1089;&#1083;&#1072;&#1074;\Downloads\PSY-Op_Op_Opa_GanGan_stajl.mp3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4.xml"/><Relationship Id="rId1" Type="http://schemas.openxmlformats.org/officeDocument/2006/relationships/audio" Target="file:///C:\Users\&#1042;&#1103;&#1095;&#1077;&#1089;&#1083;&#1072;&#1074;\Downloads\PSY-Op_Op_Opa_GanGan_stajl.mp3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4.xml"/><Relationship Id="rId1" Type="http://schemas.openxmlformats.org/officeDocument/2006/relationships/audio" Target="file:///C:\Users\&#1042;&#1103;&#1095;&#1077;&#1089;&#1083;&#1072;&#1074;\Downloads\PSY-Op_Op_Opa_GanGan_stajl.mp3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4.xml"/><Relationship Id="rId1" Type="http://schemas.openxmlformats.org/officeDocument/2006/relationships/audio" Target="file:///C:\Users\&#1042;&#1103;&#1095;&#1077;&#1089;&#1083;&#1072;&#1074;\Downloads\PSY-Op_Op_Opa_GanGan_stajl.mp3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42;&#1103;&#1095;&#1077;&#1089;&#1083;&#1072;&#1074;\Downloads\PSY-Op_Op_Opa_GanGan_stajl.mp3" TargetMode="Externa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714356"/>
            <a:ext cx="7566114" cy="2214578"/>
          </a:xfrm>
        </p:spPr>
        <p:txBody>
          <a:bodyPr>
            <a:noAutofit/>
          </a:bodyPr>
          <a:lstStyle/>
          <a:p>
            <a:pPr lvl="0" algn="ctr"/>
            <a:r>
              <a:rPr lang="ru" sz="1800" dirty="0" smtClean="0"/>
              <a:t>Муниципальное бюджетное дошкольное образовательное учреждение №168-детский сад комбинированного вида “Светофорик”</a:t>
            </a:r>
            <a:br>
              <a:rPr lang="ru" sz="1800" dirty="0" smtClean="0"/>
            </a:br>
            <a:r>
              <a:rPr lang="ru" sz="1800" dirty="0" smtClean="0"/>
              <a:t>Место нахождения: 30002 Россия город Тула ул Пузакова д.80</a:t>
            </a:r>
            <a:br>
              <a:rPr lang="ru" sz="1800" dirty="0" smtClean="0"/>
            </a:br>
            <a:r>
              <a:rPr lang="ru" sz="1800" dirty="0" smtClean="0"/>
              <a:t>Телефон,факс: 8(4872)34-00-63</a:t>
            </a:r>
            <a:br>
              <a:rPr lang="ru" sz="1800" dirty="0" smtClean="0"/>
            </a:br>
            <a:r>
              <a:rPr lang="ru" sz="1800" dirty="0" smtClean="0"/>
              <a:t>Сайт </a:t>
            </a:r>
            <a:r>
              <a:rPr lang="ru" sz="1800" u="sng" dirty="0" smtClean="0">
                <a:solidFill>
                  <a:schemeClr val="hlink"/>
                </a:solidFill>
                <a:hlinkClick r:id="rId3"/>
              </a:rPr>
              <a:t>www.tula-mdou168.narod.ru</a:t>
            </a:r>
            <a:r>
              <a:rPr lang="ru" sz="1800" dirty="0" smtClean="0"/>
              <a:t>  e-mail: mdou_168@mail.ru</a:t>
            </a: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 smtClean="0"/>
              <a:t>Растем, </a:t>
            </a:r>
            <a:r>
              <a:rPr lang="ru-RU" sz="3200" dirty="0" err="1" smtClean="0"/>
              <a:t>улыбаемся,спортом</a:t>
            </a:r>
            <a:r>
              <a:rPr lang="ru-RU" sz="3200" dirty="0" smtClean="0"/>
              <a:t> занимаемся!</a:t>
            </a:r>
          </a:p>
          <a:p>
            <a:pPr algn="ctr"/>
            <a:endParaRPr lang="ru-RU" sz="3200" dirty="0" smtClean="0"/>
          </a:p>
          <a:p>
            <a:pPr algn="ctr"/>
            <a:r>
              <a:rPr lang="ru-RU" sz="1800" dirty="0" smtClean="0"/>
              <a:t>Воспитатель: Агапова М.Г</a:t>
            </a:r>
          </a:p>
          <a:p>
            <a:pPr algn="ctr"/>
            <a:endParaRPr lang="ru-RU" sz="1800" dirty="0" smtClean="0"/>
          </a:p>
          <a:p>
            <a:pPr algn="ctr"/>
            <a:endParaRPr lang="ru-RU" sz="1800" dirty="0" smtClean="0"/>
          </a:p>
          <a:p>
            <a:pPr algn="ctr"/>
            <a:endParaRPr lang="ru-RU" sz="1800" dirty="0" smtClean="0"/>
          </a:p>
          <a:p>
            <a:pPr algn="ctr"/>
            <a:r>
              <a:rPr lang="ru-RU" sz="1800" dirty="0" smtClean="0"/>
              <a:t>Тула,2014год</a:t>
            </a:r>
            <a:endParaRPr lang="ru-RU" sz="1800" dirty="0"/>
          </a:p>
        </p:txBody>
      </p:sp>
      <p:pic>
        <p:nvPicPr>
          <p:cNvPr id="4" name="PSY-Op_Op_Opa_GanGan_stajl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3929066"/>
            <a:ext cx="8183880" cy="1785950"/>
          </a:xfrm>
        </p:spPr>
        <p:txBody>
          <a:bodyPr>
            <a:noAutofit/>
          </a:bodyPr>
          <a:lstStyle/>
          <a:p>
            <a:pPr algn="ctr"/>
            <a:r>
              <a:rPr lang="ru-RU" sz="1800" dirty="0" smtClean="0"/>
              <a:t>По дороге жук, жук,</a:t>
            </a:r>
            <a:br>
              <a:rPr lang="ru-RU" sz="1800" dirty="0" smtClean="0"/>
            </a:br>
            <a:r>
              <a:rPr lang="ru-RU" sz="1800" dirty="0" smtClean="0"/>
              <a:t>По дороге черный.</a:t>
            </a:r>
            <a:br>
              <a:rPr lang="ru-RU" sz="1800" dirty="0" smtClean="0"/>
            </a:br>
            <a:r>
              <a:rPr lang="ru-RU" sz="1800" dirty="0" smtClean="0"/>
              <a:t>Посмотрите на него-</a:t>
            </a:r>
            <a:br>
              <a:rPr lang="ru-RU" sz="1800" dirty="0" smtClean="0"/>
            </a:br>
            <a:r>
              <a:rPr lang="ru-RU" sz="1800" dirty="0" smtClean="0"/>
              <a:t>Он такой проворный!</a:t>
            </a:r>
            <a:br>
              <a:rPr lang="ru-RU" sz="1800" dirty="0" smtClean="0"/>
            </a:br>
            <a:r>
              <a:rPr lang="ru-RU" sz="1800" dirty="0" smtClean="0"/>
              <a:t>Он  на спинку упал,</a:t>
            </a:r>
            <a:br>
              <a:rPr lang="ru-RU" sz="1800" dirty="0" smtClean="0"/>
            </a:br>
            <a:r>
              <a:rPr lang="ru-RU" sz="1800" dirty="0" smtClean="0"/>
              <a:t>Лапками задрыгал,</a:t>
            </a:r>
            <a:br>
              <a:rPr lang="ru-RU" sz="1800" dirty="0" smtClean="0"/>
            </a:br>
            <a:r>
              <a:rPr lang="ru-RU" sz="1800" dirty="0" smtClean="0"/>
              <a:t>Крылышками замахал,</a:t>
            </a:r>
            <a:br>
              <a:rPr lang="ru-RU" sz="1800" dirty="0" smtClean="0"/>
            </a:br>
            <a:r>
              <a:rPr lang="ru-RU" sz="1800" dirty="0" smtClean="0"/>
              <a:t>Весело запрыгал!</a:t>
            </a:r>
            <a:endParaRPr lang="ru-RU" sz="1800" dirty="0"/>
          </a:p>
        </p:txBody>
      </p:sp>
      <p:pic>
        <p:nvPicPr>
          <p:cNvPr id="5" name="Содержимое 4" descr="IMAG0555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514350" y="1142984"/>
            <a:ext cx="3932238" cy="2286017"/>
          </a:xfrm>
        </p:spPr>
      </p:pic>
      <p:pic>
        <p:nvPicPr>
          <p:cNvPr id="6" name="Содержимое 5" descr="IMAG0558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572000" y="1142984"/>
            <a:ext cx="3930650" cy="2215808"/>
          </a:xfrm>
        </p:spPr>
      </p:pic>
      <p:pic>
        <p:nvPicPr>
          <p:cNvPr id="7" name="PSY-Op_Op_Opa_GanGan_stajl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3429000"/>
            <a:ext cx="8183880" cy="235745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 smtClean="0"/>
              <a:t>Раз! Два! Раз! Два!</a:t>
            </a:r>
            <a:br>
              <a:rPr lang="ru-RU" sz="1800" dirty="0" smtClean="0"/>
            </a:br>
            <a:r>
              <a:rPr lang="ru-RU" sz="1800" dirty="0" smtClean="0"/>
              <a:t>Марширует детвора.</a:t>
            </a:r>
            <a:br>
              <a:rPr lang="ru-RU" sz="1800" dirty="0" smtClean="0"/>
            </a:br>
            <a:r>
              <a:rPr lang="ru-RU" sz="1800" dirty="0" smtClean="0"/>
              <a:t>Друг за другом! Ровный строй!</a:t>
            </a:r>
            <a:br>
              <a:rPr lang="ru-RU" sz="1800" dirty="0" smtClean="0"/>
            </a:br>
            <a:r>
              <a:rPr lang="ru-RU" sz="1800" dirty="0" smtClean="0"/>
              <a:t>Будь внимательным, не стой!</a:t>
            </a:r>
            <a:br>
              <a:rPr lang="ru-RU" sz="1800" dirty="0" smtClean="0"/>
            </a:br>
            <a:r>
              <a:rPr lang="ru-RU" sz="1800" dirty="0" smtClean="0"/>
              <a:t>Ходим прямо и кругами,</a:t>
            </a:r>
            <a:br>
              <a:rPr lang="ru-RU" sz="1800" dirty="0" smtClean="0"/>
            </a:br>
            <a:r>
              <a:rPr lang="ru-RU" sz="1800" dirty="0" smtClean="0"/>
              <a:t>Громко топаем ногами</a:t>
            </a:r>
            <a:br>
              <a:rPr lang="ru-RU" sz="1800" dirty="0" smtClean="0"/>
            </a:br>
            <a:r>
              <a:rPr lang="ru-RU" sz="1800" dirty="0" smtClean="0"/>
              <a:t>Помогает бодрый марш</a:t>
            </a:r>
            <a:br>
              <a:rPr lang="ru-RU" sz="1800" dirty="0" smtClean="0"/>
            </a:br>
            <a:r>
              <a:rPr lang="ru-RU" sz="1800" dirty="0" smtClean="0"/>
              <a:t>Весел воспитатель наш.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pic>
        <p:nvPicPr>
          <p:cNvPr id="5" name="Содержимое 4" descr="IMAG0554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28596" y="1000108"/>
            <a:ext cx="3932238" cy="2216703"/>
          </a:xfrm>
        </p:spPr>
      </p:pic>
      <p:pic>
        <p:nvPicPr>
          <p:cNvPr id="6" name="Содержимое 5" descr="IMAG0556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714876" y="1000108"/>
            <a:ext cx="3930650" cy="2215808"/>
          </a:xfrm>
        </p:spPr>
      </p:pic>
      <p:pic>
        <p:nvPicPr>
          <p:cNvPr id="7" name="PSY-Op_Op_Opa_GanGan_stajl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3357562"/>
            <a:ext cx="8183880" cy="2286016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/>
              <a:t>В физкультурном зале мы</a:t>
            </a:r>
            <a:br>
              <a:rPr lang="ru-RU" sz="1600" dirty="0" smtClean="0"/>
            </a:br>
            <a:r>
              <a:rPr lang="ru-RU" sz="1600" dirty="0" smtClean="0"/>
              <a:t>Д</a:t>
            </a:r>
            <a:r>
              <a:rPr lang="ru-RU" sz="1600" dirty="0" smtClean="0"/>
              <a:t>ружно занимаемся!</a:t>
            </a:r>
            <a:br>
              <a:rPr lang="ru-RU" sz="1600" dirty="0" smtClean="0"/>
            </a:br>
            <a:r>
              <a:rPr lang="ru-RU" sz="1600" dirty="0" smtClean="0"/>
              <a:t>Стать мы сильными должны!</a:t>
            </a:r>
            <a:br>
              <a:rPr lang="ru-RU" sz="1600" dirty="0" smtClean="0"/>
            </a:br>
            <a:r>
              <a:rPr lang="ru-RU" sz="1600" dirty="0" smtClean="0"/>
              <a:t>Вот мы как стараемся!</a:t>
            </a:r>
            <a:br>
              <a:rPr lang="ru-RU" sz="1600" dirty="0" smtClean="0"/>
            </a:br>
            <a:r>
              <a:rPr lang="ru-RU" sz="1600" dirty="0" smtClean="0"/>
              <a:t>Для массажа, для осанки-</a:t>
            </a:r>
            <a:br>
              <a:rPr lang="ru-RU" sz="1600" dirty="0" smtClean="0"/>
            </a:br>
            <a:r>
              <a:rPr lang="ru-RU" sz="1600" dirty="0" smtClean="0"/>
              <a:t>Валики и мячики!</a:t>
            </a:r>
            <a:br>
              <a:rPr lang="ru-RU" sz="1600" dirty="0" smtClean="0"/>
            </a:br>
            <a:r>
              <a:rPr lang="ru-RU" sz="1600" dirty="0" smtClean="0"/>
              <a:t>Вот спортивные какие</a:t>
            </a:r>
            <a:br>
              <a:rPr lang="ru-RU" sz="1600" dirty="0" smtClean="0"/>
            </a:br>
            <a:r>
              <a:rPr lang="ru-RU" sz="1600" dirty="0" smtClean="0"/>
              <a:t>Девочки и мальчики!</a:t>
            </a:r>
            <a:br>
              <a:rPr lang="ru-RU" sz="1600" dirty="0" smtClean="0"/>
            </a:br>
            <a:endParaRPr lang="ru-RU" sz="1600" dirty="0"/>
          </a:p>
        </p:txBody>
      </p:sp>
      <p:pic>
        <p:nvPicPr>
          <p:cNvPr id="5" name="Содержимое 4" descr="IMAG0562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642910" y="785794"/>
            <a:ext cx="3932238" cy="2216703"/>
          </a:xfrm>
        </p:spPr>
      </p:pic>
      <p:pic>
        <p:nvPicPr>
          <p:cNvPr id="6" name="Содержимое 5" descr="IMAG0574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714876" y="785794"/>
            <a:ext cx="3930650" cy="2215808"/>
          </a:xfrm>
        </p:spPr>
      </p:pic>
      <p:pic>
        <p:nvPicPr>
          <p:cNvPr id="7" name="PSY-Op_Op_Opa_GanGan_stajl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714884"/>
            <a:ext cx="8183880" cy="1143008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/>
              <a:t>Спасибо всем за внимание! До новых встреч!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4" name="Содержимое 3" descr="IMAG055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57224" y="530225"/>
            <a:ext cx="7286676" cy="3970345"/>
          </a:xfrm>
        </p:spPr>
      </p:pic>
      <p:pic>
        <p:nvPicPr>
          <p:cNvPr id="5" name="PSY-Op_Op_Opa_GanGan_stajl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46</TotalTime>
  <Words>50</Words>
  <Application>Microsoft Office PowerPoint</Application>
  <PresentationFormat>Экран (4:3)</PresentationFormat>
  <Paragraphs>12</Paragraphs>
  <Slides>5</Slides>
  <Notes>0</Notes>
  <HiddenSlides>0</HiddenSlides>
  <MMClips>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Аспект</vt:lpstr>
      <vt:lpstr>Муниципальное бюджетное дошкольное образовательное учреждение №168-детский сад комбинированного вида “Светофорик” Место нахождения: 30002 Россия город Тула ул Пузакова д.80 Телефон,факс: 8(4872)34-00-63 Сайт www.tula-mdou168.narod.ru  e-mail: mdou_168@mail.ru</vt:lpstr>
      <vt:lpstr>По дороге жук, жук, По дороге черный. Посмотрите на него- Он такой проворный! Он  на спинку упал, Лапками задрыгал, Крылышками замахал, Весело запрыгал!</vt:lpstr>
      <vt:lpstr>Раз! Два! Раз! Два! Марширует детвора. Друг за другом! Ровный строй! Будь внимательным, не стой! Ходим прямо и кругами, Громко топаем ногами Помогает бодрый марш Весел воспитатель наш. </vt:lpstr>
      <vt:lpstr>В физкультурном зале мы Дружно занимаемся! Стать мы сильными должны! Вот мы как стараемся! Для массажа, для осанки- Валики и мячики! Вот спортивные какие Девочки и мальчики! </vt:lpstr>
      <vt:lpstr>Спасибо всем за внимание! До новых встреч! 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№168-детский сад комбинированного вида “Светофорик” Место нахождения: 30002 Россия город Тула ул Пузакова д.80 Телефон,факс: 8(4872)34-00-63 Сайт www.tula-mdou168.narod.ru  e-mail: mdou_168@mail.ru</dc:title>
  <dc:creator>Вячеслав</dc:creator>
  <cp:lastModifiedBy>Вячеслав</cp:lastModifiedBy>
  <cp:revision>5</cp:revision>
  <dcterms:created xsi:type="dcterms:W3CDTF">2014-04-01T10:46:27Z</dcterms:created>
  <dcterms:modified xsi:type="dcterms:W3CDTF">2014-04-01T11:32:30Z</dcterms:modified>
</cp:coreProperties>
</file>