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9"/>
  </p:notesMasterIdLst>
  <p:sldIdLst>
    <p:sldId id="256" r:id="rId2"/>
    <p:sldId id="285" r:id="rId3"/>
    <p:sldId id="262" r:id="rId4"/>
    <p:sldId id="284" r:id="rId5"/>
    <p:sldId id="295" r:id="rId6"/>
    <p:sldId id="287" r:id="rId7"/>
    <p:sldId id="299" r:id="rId8"/>
    <p:sldId id="300" r:id="rId9"/>
    <p:sldId id="301" r:id="rId10"/>
    <p:sldId id="298" r:id="rId11"/>
    <p:sldId id="277" r:id="rId12"/>
    <p:sldId id="267" r:id="rId13"/>
    <p:sldId id="291" r:id="rId14"/>
    <p:sldId id="269" r:id="rId15"/>
    <p:sldId id="297" r:id="rId16"/>
    <p:sldId id="282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64" autoAdjust="0"/>
  </p:normalViewPr>
  <p:slideViewPr>
    <p:cSldViewPr>
      <p:cViewPr varScale="1">
        <p:scale>
          <a:sx n="93" d="100"/>
          <a:sy n="93" d="100"/>
        </p:scale>
        <p:origin x="-2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65ED8-C1B9-4859-815C-2F26329671B5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6214D-00D2-4813-B976-CD3F67DE2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214D-00D2-4813-B976-CD3F67DE211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214D-00D2-4813-B976-CD3F67DE211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6214D-00D2-4813-B976-CD3F67DE211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BCD38-23A1-41B9-9347-980EAB3A2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6BB9F-76F3-44BA-A3B0-BD5606EF2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8CA44-2D5C-4415-9A40-210CC68EC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27EF2-3CED-45C4-882F-A9096AEEB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2C97D-137F-4156-B2E4-3DFCB58CB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EB055-333F-4A06-A342-F6C611AB0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6869B-11FB-46FF-979B-849A5D59E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36871-2ED7-4914-9747-3B2BE975E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8553A-34B6-4138-983D-3116C43E3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32104-52AC-4709-AD3B-E61B0B642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F2AFD-B92B-4BC3-9F4D-721EF1EC8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39032-F167-467C-AC75-C6868A610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F1479A-DC07-47B5-B97E-FC08749D8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ransition advTm="3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рпов\Pictures\1QII132-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70"/>
            <a:ext cx="9142040" cy="685653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780928"/>
            <a:ext cx="7772400" cy="147002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FF00"/>
                </a:solidFill>
              </a:rPr>
              <a:t>Ракеты и кометы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(аппликация)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4653136"/>
            <a:ext cx="6400800" cy="17526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Непосредственно образовательная деятельность Подготовительная группа.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Подготовила: </a:t>
            </a:r>
            <a:r>
              <a:rPr lang="ru-RU" dirty="0" smtClean="0">
                <a:solidFill>
                  <a:srgbClr val="FFFF00"/>
                </a:solidFill>
              </a:rPr>
              <a:t>воспитатель ИЗО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Карпова Елена Васильевна</a:t>
            </a:r>
          </a:p>
        </p:txBody>
      </p:sp>
    </p:spTree>
  </p:cSld>
  <p:clrMapOvr>
    <a:masterClrMapping/>
  </p:clrMapOvr>
  <p:transition advTm="3000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арпов\Pictures\1QII132-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31840" y="6211887"/>
            <a:ext cx="3744415" cy="646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36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074" name="Picture 2" descr="C:\Users\карпов\Desktop\КОСМОС\загруженное.jpg"/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2492896"/>
            <a:ext cx="6192688" cy="4149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491880" y="5949280"/>
            <a:ext cx="1513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+mj-lt"/>
              </a:rPr>
              <a:t>Звёзды</a:t>
            </a:r>
            <a:endParaRPr lang="ru-RU" sz="32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 advTm="3000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арпов\Desktop\КОСМОС\12.jpg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4556125" cy="3644900"/>
          </a:xfrm>
          <a:noFill/>
        </p:spPr>
      </p:pic>
      <p:pic>
        <p:nvPicPr>
          <p:cNvPr id="13315" name="Picture 3" descr="C:\Users\карпов\Desktop\КОСМОС\0909d619116f891a41d3b76dd6db5aff.jp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C:\Users\карпов\Desktop\КОСМОС\48405365_lev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0"/>
            <a:ext cx="4643437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C:\Users\карпов\Desktop\КОСМОС\821667682dfe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573463"/>
            <a:ext cx="460692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арпов\Pictures\1QII132-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6" descr="C:\Users\карпов\Desktop\КОСМОС\gagarin.jpg"/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763688" y="2348880"/>
            <a:ext cx="5410754" cy="3727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95736" y="6165304"/>
            <a:ext cx="7212806" cy="522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FFFF00"/>
                </a:solidFill>
                <a:latin typeface="+mn-lt"/>
              </a:rPr>
              <a:t>Юрий Алексеевич Гагарин</a:t>
            </a:r>
          </a:p>
        </p:txBody>
      </p:sp>
    </p:spTree>
  </p:cSld>
  <p:clrMapOvr>
    <a:masterClrMapping/>
  </p:clrMapOvr>
  <p:transition advTm="3000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арпов\Pictures\1QII132-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0048" y="0"/>
            <a:ext cx="9214048" cy="6910536"/>
          </a:xfrm>
          <a:prstGeom prst="rect">
            <a:avLst/>
          </a:prstGeom>
          <a:noFill/>
        </p:spPr>
      </p:pic>
      <p:pic>
        <p:nvPicPr>
          <p:cNvPr id="16386" name="Picture 2" descr="C:\Users\карпов\Desktop\КОСМОС\1326950593_4.jpg"/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9553" y="2184098"/>
            <a:ext cx="3744416" cy="4457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491880" y="5013176"/>
            <a:ext cx="244792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rgbClr val="FFFF00"/>
                </a:solidFill>
                <a:latin typeface="+mj-lt"/>
              </a:rPr>
              <a:t>ракета</a:t>
            </a:r>
          </a:p>
        </p:txBody>
      </p:sp>
      <p:pic>
        <p:nvPicPr>
          <p:cNvPr id="1026" name="Picture 2" descr="C:\Users\карпов\Desktop\КОСМОС\task_team_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2204864"/>
            <a:ext cx="3528392" cy="4428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3000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арпов\Pictures\1QII132-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321552" cy="7101408"/>
          </a:xfrm>
          <a:prstGeom prst="rect">
            <a:avLst/>
          </a:prstGeom>
          <a:noFill/>
        </p:spPr>
      </p:pic>
      <p:pic>
        <p:nvPicPr>
          <p:cNvPr id="15362" name="Picture 6" descr="C:\Users\карпов\Desktop\КОСМОС\05d42381eef6.jpg"/>
          <p:cNvPicPr>
            <a:picLocks noGrp="1" noChangeAspect="1" noChangeArrowheads="1"/>
          </p:cNvPicPr>
          <p:nvPr>
            <p:ph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691680" y="2348880"/>
            <a:ext cx="5689252" cy="4265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67744" y="6211887"/>
            <a:ext cx="47450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FFFF00"/>
                </a:solidFill>
                <a:latin typeface="+mn-lt"/>
              </a:rPr>
              <a:t>Космическая станция</a:t>
            </a:r>
          </a:p>
        </p:txBody>
      </p:sp>
    </p:spTree>
  </p:cSld>
  <p:clrMapOvr>
    <a:masterClrMapping/>
  </p:clrMapOvr>
  <p:transition advTm="3000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карпов\Pictures\1QII132-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23728" y="5589240"/>
            <a:ext cx="5052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+mj-lt"/>
              </a:rPr>
              <a:t>Рисунки космонавта  А.А.Леонова</a:t>
            </a:r>
            <a:endParaRPr lang="ru-RU" sz="2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026" name="Picture 2" descr="C:\Users\карпов\Desktop\КОСМОС\i (9).jpg"/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924944"/>
            <a:ext cx="380562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карпов\Desktop\КОСМОС\i (10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2420888"/>
            <a:ext cx="3959186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3000"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карпов\Pictures\1QII132-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3" descr="C:\Users\карпов\Desktop\1416498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195828"/>
            <a:ext cx="3816424" cy="2880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3" name="Picture 3" descr="C:\Users\карпов\Desktop\17b0dff68c88.jpg"/>
          <p:cNvPicPr>
            <a:picLocks noGrp="1" noChangeAspect="1" noChangeArrowheads="1"/>
          </p:cNvPicPr>
          <p:nvPr>
            <p:ph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595960" y="4077072"/>
            <a:ext cx="3890798" cy="2780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4" name="Picture 4" descr="C:\Users\карпов\Desktop\i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8314" y="1052736"/>
            <a:ext cx="3855686" cy="2951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491880" y="3212976"/>
            <a:ext cx="21875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dirty="0">
                <a:solidFill>
                  <a:srgbClr val="FFFF00"/>
                </a:solidFill>
                <a:latin typeface="+mn-lt"/>
              </a:rPr>
              <a:t>Кометы</a:t>
            </a:r>
          </a:p>
        </p:txBody>
      </p:sp>
    </p:spTree>
  </p:cSld>
  <p:clrMapOvr>
    <a:masterClrMapping/>
  </p:clrMapOvr>
  <p:transition advTm="3000"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карпов\Pictures\1QII132-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026" name="Picture 2" descr="C:\Users\карпов\Desktop\для космоса\P1000061.JPG"/>
          <p:cNvPicPr>
            <a:picLocks noGrp="1" noChangeAspect="1" noChangeArrowheads="1"/>
          </p:cNvPicPr>
          <p:nvPr>
            <p:ph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7704" y="2924944"/>
            <a:ext cx="4752528" cy="3564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3000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рпов\Pictures\1QII132-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13"/>
          <p:cNvSpPr>
            <a:spLocks noGrp="1" noChangeArrowheads="1"/>
          </p:cNvSpPr>
          <p:nvPr>
            <p:ph type="title"/>
          </p:nvPr>
        </p:nvSpPr>
        <p:spPr>
          <a:xfrm>
            <a:off x="3347864" y="6381328"/>
            <a:ext cx="2736304" cy="620688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FFFF00"/>
                </a:solidFill>
              </a:rPr>
              <a:t>Галактика</a:t>
            </a:r>
          </a:p>
        </p:txBody>
      </p:sp>
      <p:sp>
        <p:nvSpPr>
          <p:cNvPr id="3075" name="Rectangle 15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3076" name="Picture 2" descr="C:\Users\карпов\Desktop\КОСМОС\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2348880"/>
            <a:ext cx="5913410" cy="3944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2" descr="C:\Users\карпов\Pictures\QWpqbwGPY3teGvDLpD9wzim1gPtBiQoPH5niFJxw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0"/>
            <a:ext cx="2929508" cy="292950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карпов\Pictures\1QII132-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97280" cy="6897960"/>
          </a:xfrm>
          <a:prstGeom prst="rect">
            <a:avLst/>
          </a:prstGeom>
          <a:noFill/>
        </p:spPr>
      </p:pic>
      <p:pic>
        <p:nvPicPr>
          <p:cNvPr id="4098" name="Picture 6" descr="C:\Users\карпов\Desktop\КОСМОС\31a0cccedc96.jpg"/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475656" y="2420888"/>
            <a:ext cx="5616624" cy="4212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915816" y="6334780"/>
            <a:ext cx="3287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FFFF00"/>
                </a:solidFill>
                <a:latin typeface="+mn-lt"/>
              </a:rPr>
              <a:t>Планета земля</a:t>
            </a:r>
          </a:p>
        </p:txBody>
      </p:sp>
    </p:spTree>
  </p:cSld>
  <p:clrMapOvr>
    <a:masterClrMapping/>
  </p:clrMapOvr>
  <p:transition advTm="3000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арпов\Pictures\1QII132-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87562"/>
          </a:xfrm>
          <a:prstGeom prst="rect">
            <a:avLst/>
          </a:prstGeom>
          <a:noFill/>
        </p:spPr>
      </p:pic>
      <p:pic>
        <p:nvPicPr>
          <p:cNvPr id="7170" name="Picture 14"/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187624" y="2348880"/>
            <a:ext cx="6912768" cy="4148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75656" y="5949280"/>
            <a:ext cx="63992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FFFF00"/>
                </a:solidFill>
                <a:latin typeface="+mj-lt"/>
              </a:rPr>
              <a:t>9 планет солнечной системы</a:t>
            </a:r>
          </a:p>
        </p:txBody>
      </p:sp>
    </p:spTree>
  </p:cSld>
  <p:clrMapOvr>
    <a:masterClrMapping/>
  </p:clrMapOvr>
  <p:transition advTm="3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арпов\Pictures\1QII132-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10" descr="C:\Users\карпов\Desktop\КОСМОС\solar-system-montage_608.jpg"/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547664" y="2420888"/>
            <a:ext cx="5804123" cy="4279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3000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арпов\Pictures\1QII132-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331640" y="2348880"/>
            <a:ext cx="6263928" cy="4020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131840" y="6211887"/>
            <a:ext cx="3744415" cy="646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FFFF00"/>
                </a:solidFill>
                <a:latin typeface="+mn-lt"/>
              </a:rPr>
              <a:t>Метеориты</a:t>
            </a:r>
          </a:p>
        </p:txBody>
      </p:sp>
    </p:spTree>
  </p:cSld>
  <p:clrMapOvr>
    <a:masterClrMapping/>
  </p:clrMapOvr>
  <p:transition advTm="3000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арпов\Pictures\1QII132-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карпов\Desktop\КОСМОС\658x0_full_moon (2).jpg"/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412776"/>
            <a:ext cx="2734627" cy="20488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836712"/>
            <a:ext cx="1875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Меркурий</a:t>
            </a:r>
            <a:endParaRPr lang="ru-RU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7" name="Picture 3" descr="C:\Users\карпов\Desktop\КОСМОС\magellan_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8184" y="1340768"/>
            <a:ext cx="2448272" cy="23762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16216" y="548680"/>
            <a:ext cx="1329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Венера</a:t>
            </a:r>
            <a:endParaRPr lang="ru-RU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8" name="Picture 4" descr="C:\Users\карпов\Desktop\КОСМОС\31a0cccedc9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07904" y="2420888"/>
            <a:ext cx="2111896" cy="1583922"/>
          </a:xfrm>
          <a:prstGeom prst="rect">
            <a:avLst/>
          </a:prstGeom>
          <a:noFill/>
        </p:spPr>
      </p:pic>
      <p:pic>
        <p:nvPicPr>
          <p:cNvPr id="1029" name="Picture 5" descr="C:\Users\карпов\Desktop\КОСМОС\1305792800_101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71600" y="4346848"/>
            <a:ext cx="2736304" cy="205222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47664" y="3717032"/>
            <a:ext cx="1068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Марс</a:t>
            </a: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32" name="Picture 8" descr="C:\Users\карпов\Desktop\КОСМОС\0015225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868144" y="4437112"/>
            <a:ext cx="2496371" cy="204176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211960" y="4149080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Земля</a:t>
            </a:r>
            <a:endParaRPr lang="ru-RU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04248" y="3933056"/>
            <a:ext cx="1068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Марс</a:t>
            </a:r>
            <a:endParaRPr lang="ru-RU" sz="28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advTm="3000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арпов\Pictures\1QII132-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карпов\Desktop\КОСМОС\36rkhau7tcxhhb92.jpg"/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288958"/>
            <a:ext cx="2808312" cy="21062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548680"/>
            <a:ext cx="1384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Сатурн</a:t>
            </a:r>
            <a:endParaRPr lang="ru-RU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51" name="Picture 3" descr="C:\Users\карпов\Desktop\КОСМОС\247bb6fe2448d577cc41c2451b307ecc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128" y="1196752"/>
            <a:ext cx="2880320" cy="21602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16216" y="548680"/>
            <a:ext cx="995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Уран</a:t>
            </a:r>
            <a:endParaRPr lang="ru-RU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52" name="Picture 4" descr="C:\Users\карпов\Desktop\КОСМОС\3359485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99592" y="4509120"/>
            <a:ext cx="2088232" cy="20882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43608" y="3933056"/>
            <a:ext cx="1407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Нептун</a:t>
            </a: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3" name="Picture 5" descr="C:\Users\карпов\Desktop\КОСМОС\i (2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84168" y="4509120"/>
            <a:ext cx="2481064" cy="186079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588224" y="3933056"/>
            <a:ext cx="1414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Плутон</a:t>
            </a:r>
            <a:endParaRPr lang="ru-RU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2" name="Picture 7" descr="C:\Users\карпов\Desktop\КОСМОС\space_0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35896" y="3356992"/>
            <a:ext cx="1853952" cy="185395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23928" y="2780928"/>
            <a:ext cx="1534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Юпитер</a:t>
            </a:r>
            <a:endParaRPr lang="ru-RU" sz="28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advTm="3000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арпов\Pictures\1QII132-5.jpg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8372"/>
            <a:ext cx="9144000" cy="6896372"/>
          </a:xfrm>
          <a:prstGeom prst="rect">
            <a:avLst/>
          </a:prstGeom>
          <a:noFill/>
        </p:spPr>
      </p:pic>
      <p:pic>
        <p:nvPicPr>
          <p:cNvPr id="4" name="Рисунок 3" descr="C:\Users\карпов\Desktop\i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924944"/>
            <a:ext cx="4032448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Users\карпов\Desktop\КОСМОС\658x0_full_moon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2492896"/>
            <a:ext cx="4032448" cy="2958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851920" y="6021288"/>
            <a:ext cx="992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+mj-lt"/>
              </a:rPr>
              <a:t>Луна</a:t>
            </a:r>
            <a:endParaRPr lang="ru-RU" sz="28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 advTm="3000">
    <p:cover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49</Words>
  <Application>Microsoft Office PowerPoint</Application>
  <PresentationFormat>Экран (4:3)</PresentationFormat>
  <Paragraphs>28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Ракеты и кометы (аппликация)</vt:lpstr>
      <vt:lpstr>Галактика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Через терни к звёздам</dc:title>
  <dc:creator>Admin</dc:creator>
  <cp:lastModifiedBy>карпов</cp:lastModifiedBy>
  <cp:revision>50</cp:revision>
  <dcterms:created xsi:type="dcterms:W3CDTF">2011-03-29T08:03:03Z</dcterms:created>
  <dcterms:modified xsi:type="dcterms:W3CDTF">2013-04-07T18:20:55Z</dcterms:modified>
</cp:coreProperties>
</file>