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371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ABCED4-EFB3-4CE7-997A-B020D002A653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EEA15D-A2C3-47CA-8807-A186C98618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EA15D-A2C3-47CA-8807-A186C986185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4C16-070C-4E78-B53E-D994D8CED1EF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E0DE8C0-684C-4F13-8DDF-FE71DEAF1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4C16-070C-4E78-B53E-D994D8CED1EF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DE8C0-684C-4F13-8DDF-FE71DEAF1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4C16-070C-4E78-B53E-D994D8CED1EF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DE8C0-684C-4F13-8DDF-FE71DEAF1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4C16-070C-4E78-B53E-D994D8CED1EF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E0DE8C0-684C-4F13-8DDF-FE71DEAF1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4C16-070C-4E78-B53E-D994D8CED1EF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DE8C0-684C-4F13-8DDF-FE71DEAF1F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4C16-070C-4E78-B53E-D994D8CED1EF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DE8C0-684C-4F13-8DDF-FE71DEAF1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4C16-070C-4E78-B53E-D994D8CED1EF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E0DE8C0-684C-4F13-8DDF-FE71DEAF1F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4C16-070C-4E78-B53E-D994D8CED1EF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DE8C0-684C-4F13-8DDF-FE71DEAF1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4C16-070C-4E78-B53E-D994D8CED1EF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DE8C0-684C-4F13-8DDF-FE71DEAF1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4C16-070C-4E78-B53E-D994D8CED1EF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DE8C0-684C-4F13-8DDF-FE71DEAF1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4C16-070C-4E78-B53E-D994D8CED1EF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DE8C0-684C-4F13-8DDF-FE71DEAF1F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B214C16-070C-4E78-B53E-D994D8CED1EF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E0DE8C0-684C-4F13-8DDF-FE71DEAF1F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251520" y="404664"/>
            <a:ext cx="8496944" cy="273630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4800" dirty="0" smtClean="0"/>
              <a:t>Презентация на тему </a:t>
            </a:r>
            <a:endParaRPr lang="en-US" sz="4800" dirty="0" smtClean="0"/>
          </a:p>
          <a:p>
            <a:pPr algn="ctr"/>
            <a:endParaRPr lang="en-US" sz="4800" smtClean="0"/>
          </a:p>
          <a:p>
            <a:pPr algn="ctr"/>
            <a:r>
              <a:rPr lang="ru-RU" sz="4800" smtClean="0"/>
              <a:t>«</a:t>
            </a:r>
            <a:r>
              <a:rPr lang="ru-RU" sz="4800" dirty="0" smtClean="0"/>
              <a:t>Силовые упражнения»</a:t>
            </a:r>
            <a:r>
              <a:rPr lang="ru-RU" sz="4800" smtClean="0"/>
              <a:t/>
            </a:r>
            <a:br>
              <a:rPr lang="ru-RU" sz="4800" smtClean="0"/>
            </a:br>
            <a:endParaRPr lang="ru-RU" sz="4800" dirty="0" smtClean="0"/>
          </a:p>
        </p:txBody>
      </p:sp>
      <p:pic>
        <p:nvPicPr>
          <p:cNvPr id="6" name="Содержимое 5" descr="main_big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979712" y="3212976"/>
            <a:ext cx="4464496" cy="2880320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Правильное дыхание</a:t>
            </a:r>
            <a:endParaRPr lang="ru-RU" dirty="0"/>
          </a:p>
        </p:txBody>
      </p:sp>
      <p:pic>
        <p:nvPicPr>
          <p:cNvPr id="5" name="Содержимое 4" descr="es200573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276872"/>
            <a:ext cx="4339208" cy="3156095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При занятиях силовыми тренировками необходимо правильно дышать. Многие люди "любят" задерживать дыхание, что на самом деле очень опасно (повышается кровяное давление) и неправильно. Во время аэробных тренировок мы дышим более часто и быстро. То же самое должно происходить во время силовых тренировок. Только тогда мышцы смогут получать достаточно кислорода и смогут вывести все вредные вещества. Это повышает эффективность и продуктивность тренировок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89168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Спасибо за внимание!!!</a:t>
            </a:r>
            <a:endParaRPr lang="ru-RU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pic>
        <p:nvPicPr>
          <p:cNvPr id="5" name="Содержимое 4" descr="1327510920_38197955fitne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2636912"/>
            <a:ext cx="4191000" cy="304034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1361088307_3-silovye-uprazhneniya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323528" y="2564904"/>
            <a:ext cx="4191000" cy="2535181"/>
          </a:xfrm>
        </p:spPr>
      </p:pic>
      <p:sp>
        <p:nvSpPr>
          <p:cNvPr id="6" name="Заголовок 1"/>
          <p:cNvSpPr>
            <a:spLocks noGrp="1"/>
          </p:cNvSpPr>
          <p:nvPr>
            <p:ph sz="half" idx="2"/>
          </p:nvPr>
        </p:nvSpPr>
        <p:spPr>
          <a:xfrm>
            <a:off x="4648200" y="836712"/>
            <a:ext cx="4343400" cy="5487888"/>
          </a:xfrm>
        </p:spPr>
        <p:txBody>
          <a:bodyPr>
            <a:normAutofit/>
          </a:bodyPr>
          <a:lstStyle/>
          <a:p>
            <a:r>
              <a:rPr lang="ru-RU" dirty="0" smtClean="0"/>
              <a:t>Силовые упражнения являются неотъемлемой частью правильного плана спортивных тренировок. Они настолько важны, что включают в себя сразу 2 составляющие (из 5) Физической Подготовки: мышечная сила и мышечная выносливость. 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uprazhneniya-nesushhie-v-sebe-ugrozu-dlya-zdorovya-bodibilder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628800"/>
            <a:ext cx="4464496" cy="3528392"/>
          </a:xfrm>
        </p:spPr>
      </p:pic>
      <p:sp>
        <p:nvSpPr>
          <p:cNvPr id="6" name="Заголовок 1"/>
          <p:cNvSpPr>
            <a:spLocks noGrp="1"/>
          </p:cNvSpPr>
          <p:nvPr>
            <p:ph sz="half" idx="2"/>
          </p:nvPr>
        </p:nvSpPr>
        <p:spPr>
          <a:xfrm>
            <a:off x="4648200" y="548680"/>
            <a:ext cx="4343400" cy="577592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Силовые тренировки - это комплекс спортивных упражнений с постоянным увеличением весовой нагрузки, направленный на укрепление скелетно-мышечной системы. 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 правильных тренировках - силовых упражнениях - мышцы становятся более податливыми, сильными и увеличиваются в размере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1359995567_dieta-149_2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276872"/>
            <a:ext cx="4191000" cy="2441632"/>
          </a:xfrm>
        </p:spPr>
      </p:pic>
      <p:sp>
        <p:nvSpPr>
          <p:cNvPr id="5" name="Заголовок 1"/>
          <p:cNvSpPr>
            <a:spLocks noGrp="1"/>
          </p:cNvSpPr>
          <p:nvPr>
            <p:ph sz="half" idx="2"/>
          </p:nvPr>
        </p:nvSpPr>
        <p:spPr>
          <a:xfrm>
            <a:off x="4648200" y="765175"/>
            <a:ext cx="4343400" cy="555942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Регулярные силовые тренировки увеличивают размер и силу мышечных волокон. Они также укрепляют сухожилия, связки и кости. Все эти изменения положительно влияют на твоё физическое состояние, внешний вид и метаболизм, одновременно снижая риск заболеваний суставов и мышечных болей.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05658343_31186626264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340768"/>
            <a:ext cx="3600400" cy="432048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548680"/>
            <a:ext cx="4343400" cy="5775920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Силовые тренировки базируются на четырёх основных принципах: 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</a:t>
            </a:r>
            <a:r>
              <a:rPr lang="ru-RU" b="1" u="sng" dirty="0" smtClean="0"/>
              <a:t>Принцип напряжения</a:t>
            </a:r>
          </a:p>
          <a:p>
            <a:r>
              <a:rPr lang="ru-RU" b="1" dirty="0" smtClean="0"/>
              <a:t> 2. </a:t>
            </a:r>
            <a:r>
              <a:rPr lang="ru-RU" b="1" u="sng" dirty="0" smtClean="0"/>
              <a:t>Принцип перегрузки</a:t>
            </a:r>
          </a:p>
          <a:p>
            <a:r>
              <a:rPr lang="ru-RU" b="1" dirty="0" smtClean="0"/>
              <a:t> 3. </a:t>
            </a:r>
            <a:r>
              <a:rPr lang="ru-RU" b="1" u="sng" dirty="0" smtClean="0"/>
              <a:t>Принцип точечного эффекта</a:t>
            </a:r>
          </a:p>
          <a:p>
            <a:r>
              <a:rPr lang="ru-RU" b="1" dirty="0" smtClean="0"/>
              <a:t> 4.</a:t>
            </a:r>
            <a:r>
              <a:rPr lang="ru-RU" b="1" u="sng" dirty="0" smtClean="0"/>
              <a:t>Принцип потери силы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Базовые элементы</a:t>
            </a:r>
            <a:endParaRPr lang="ru-RU" dirty="0"/>
          </a:p>
        </p:txBody>
      </p:sp>
      <p:pic>
        <p:nvPicPr>
          <p:cNvPr id="5" name="Содержимое 4" descr="legextensions0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54050" y="2216150"/>
            <a:ext cx="3492500" cy="349250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Базовые элементы: Частота, Интенсивность, Время и Тип</a:t>
            </a:r>
          </a:p>
          <a:p>
            <a:r>
              <a:rPr lang="ru-RU" u="sng" dirty="0" smtClean="0"/>
              <a:t>Частота: Количество тренировок в неделю</a:t>
            </a:r>
          </a:p>
          <a:p>
            <a:r>
              <a:rPr lang="ru-RU" u="sng" dirty="0" smtClean="0"/>
              <a:t>Интенсивность: Сколько веса/нагрузки</a:t>
            </a:r>
            <a:r>
              <a:rPr lang="ru-RU" dirty="0" smtClean="0"/>
              <a:t> </a:t>
            </a:r>
          </a:p>
          <a:p>
            <a:r>
              <a:rPr lang="ru-RU" u="sng" dirty="0" smtClean="0"/>
              <a:t>Время: Количество повторений и подходов</a:t>
            </a:r>
            <a:r>
              <a:rPr lang="ru-RU" dirty="0" smtClean="0"/>
              <a:t> </a:t>
            </a:r>
          </a:p>
          <a:p>
            <a:r>
              <a:rPr lang="ru-RU" u="sng" dirty="0" smtClean="0"/>
              <a:t>Тип: Какая активность считается тренировками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88640"/>
            <a:ext cx="8686800" cy="187220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Средства развития силы мышц</a:t>
            </a:r>
            <a:endParaRPr lang="ru-RU" dirty="0"/>
          </a:p>
        </p:txBody>
      </p:sp>
      <p:pic>
        <p:nvPicPr>
          <p:cNvPr id="5" name="Содержимое 4" descr="intense-workout1-e1337704246588-200x20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2420888"/>
            <a:ext cx="3528392" cy="309634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916832"/>
            <a:ext cx="4343400" cy="4724400"/>
          </a:xfrm>
        </p:spPr>
        <p:txBody>
          <a:bodyPr/>
          <a:lstStyle/>
          <a:p>
            <a:r>
              <a:rPr lang="ru-RU" dirty="0" smtClean="0"/>
              <a:t>три  основных вида развития мышц:</a:t>
            </a:r>
          </a:p>
          <a:p>
            <a:r>
              <a:rPr lang="ru-RU" dirty="0" smtClean="0"/>
              <a:t>1.Упражнения с внешним отягощением.</a:t>
            </a:r>
          </a:p>
          <a:p>
            <a:r>
              <a:rPr lang="ru-RU" dirty="0" smtClean="0"/>
              <a:t>2. Упражнения с преодолением веса собственного тела..</a:t>
            </a:r>
          </a:p>
          <a:p>
            <a:r>
              <a:rPr lang="ru-RU" dirty="0" smtClean="0"/>
              <a:t>3.Изометрические упражнения.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Факторы силовых способностей</a:t>
            </a:r>
            <a:endParaRPr lang="ru-RU" dirty="0"/>
          </a:p>
        </p:txBody>
      </p:sp>
      <p:pic>
        <p:nvPicPr>
          <p:cNvPr id="5" name="Содержимое 4" descr="photo2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2204864"/>
            <a:ext cx="3744416" cy="295232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личностно-психические факторы;</a:t>
            </a:r>
          </a:p>
          <a:p>
            <a:endParaRPr lang="ru-RU" dirty="0" smtClean="0"/>
          </a:p>
          <a:p>
            <a:r>
              <a:rPr lang="ru-RU" dirty="0" smtClean="0"/>
              <a:t>центрально-нервные факторы;</a:t>
            </a:r>
          </a:p>
          <a:p>
            <a:endParaRPr lang="ru-RU" dirty="0" smtClean="0"/>
          </a:p>
          <a:p>
            <a:r>
              <a:rPr lang="ru-RU" dirty="0" smtClean="0"/>
              <a:t>собственно-мышечные факторы.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Предостережения</a:t>
            </a:r>
            <a:endParaRPr lang="ru-RU" dirty="0"/>
          </a:p>
        </p:txBody>
      </p:sp>
      <p:pic>
        <p:nvPicPr>
          <p:cNvPr id="5" name="Содержимое 4" descr="690_orig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628800"/>
            <a:ext cx="2919611" cy="426720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Выполнение упражнений из правильных позиций очень важно, так как это помогает выделить и сосредоточить всю нагрузку только на определённых мышцах. И к тому же правильные позиции помогают предотвратить травмы.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70</TotalTime>
  <Words>283</Words>
  <Application>Microsoft Office PowerPoint</Application>
  <PresentationFormat>Экран (4:3)</PresentationFormat>
  <Paragraphs>36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Слайд 1</vt:lpstr>
      <vt:lpstr>Слайд 2</vt:lpstr>
      <vt:lpstr>Слайд 3</vt:lpstr>
      <vt:lpstr>Слайд 4</vt:lpstr>
      <vt:lpstr>Слайд 5</vt:lpstr>
      <vt:lpstr>Базовые элементы</vt:lpstr>
      <vt:lpstr>Средства развития силы мышц</vt:lpstr>
      <vt:lpstr>Факторы силовых способностей</vt:lpstr>
      <vt:lpstr>Предостережения</vt:lpstr>
      <vt:lpstr>Правильное дыхание</vt:lpstr>
      <vt:lpstr>Спасибо за внимание!!!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8</cp:revision>
  <dcterms:created xsi:type="dcterms:W3CDTF">2013-12-12T06:44:03Z</dcterms:created>
  <dcterms:modified xsi:type="dcterms:W3CDTF">2014-03-23T10:06:22Z</dcterms:modified>
</cp:coreProperties>
</file>