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81" r:id="rId12"/>
    <p:sldId id="270" r:id="rId13"/>
    <p:sldId id="271" r:id="rId14"/>
    <p:sldId id="272" r:id="rId15"/>
    <p:sldId id="274" r:id="rId16"/>
    <p:sldId id="275" r:id="rId17"/>
    <p:sldId id="276" r:id="rId18"/>
    <p:sldId id="279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64333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Зимняя Олимпиада </a:t>
            </a:r>
            <a:b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 «Ромашке»</a:t>
            </a:r>
            <a:endParaRPr lang="ru-RU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357694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Лыжные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гонки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8662" y="1857364"/>
            <a:ext cx="7000924" cy="364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ребята у меня интересная игра!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 на лыжи становитесь и быстрее всех катитесь!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714884"/>
            <a:ext cx="1969646" cy="19894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14884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8662" y="1857364"/>
            <a:ext cx="7000924" cy="364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 и два и три, четыре,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Становитесь ноги шире.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Выходите на площадку – начинается зарядка!</a:t>
            </a:r>
          </a:p>
        </p:txBody>
      </p:sp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14884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64291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Весёлая зарядка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Бобслей-двойки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57224" y="1785926"/>
            <a:ext cx="7000924" cy="3429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Сани летом кто готовит,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  финишу придёт скорей,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у нас такой вид спорта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Называется Бобслей!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714884"/>
            <a:ext cx="192882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00570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Хоккей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8662" y="1571612"/>
            <a:ext cx="7000924" cy="3786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Эй, вы трусы поскорее уходите!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Сейчас хоккей!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Спорт ведь этот по зубам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Настоящим храбрецам!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41772"/>
            <a:ext cx="2461311" cy="20162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57200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Доскажи словечко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2571744"/>
            <a:ext cx="7000924" cy="37147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Игра с болельщиками</a:t>
            </a: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500702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Конькобежцы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1928802"/>
            <a:ext cx="7000924" cy="4500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ребята у меня вот ещё одна игра!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Кто мороза не боится и со мной на льду сразится,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Выходи-ка, стройся в ряд, конькобежцев показать!</a:t>
            </a: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64357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Биатлон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1928802"/>
            <a:ext cx="7000924" cy="4500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Вышел месяц из тумана,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Вынул лыжи из кармана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винтовку вынул он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Славься, славься биатлон!</a:t>
            </a: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64357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4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игра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1928802"/>
            <a:ext cx="7000924" cy="4500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«Спортивный эрудит»</a:t>
            </a: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715016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9" name="Picture 5" descr="C:\Users\USER\Desktop\ganador1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572296" cy="537837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143512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953" t="6250" r="6640" b="10937"/>
          <a:stretch>
            <a:fillRect/>
          </a:stretch>
        </p:blipFill>
        <p:spPr bwMode="auto">
          <a:xfrm>
            <a:off x="1928794" y="428604"/>
            <a:ext cx="557216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5234" r="8593" b="18749"/>
          <a:stretch>
            <a:fillRect/>
          </a:stretch>
        </p:blipFill>
        <p:spPr bwMode="auto">
          <a:xfrm>
            <a:off x="571472" y="4000504"/>
            <a:ext cx="3285000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5468" t="6250" r="13672" b="6250"/>
          <a:stretch>
            <a:fillRect/>
          </a:stretch>
        </p:blipFill>
        <p:spPr bwMode="auto">
          <a:xfrm>
            <a:off x="5500694" y="4000504"/>
            <a:ext cx="3238077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28638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8001056" cy="5857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00100" y="1214422"/>
            <a:ext cx="7000924" cy="4500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Мы надеемся, что праздник Никого не огорчил,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Мы соревновались, мы старались,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Мы вложили много сил.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Всем спасибо за внимание,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Гостям скажем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 свидания!</a:t>
            </a: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500570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142976" y="857232"/>
            <a:ext cx="7000924" cy="5572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Над землёю закружила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Вновь зима свой хоровод.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Пусть здоровье, радость, силу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Зимний спорт нам принесёт!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Проводим праздник спорта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Мы в честь Олимпиады.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Здоровье, силу укрепляем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спорту очень рады.</a:t>
            </a:r>
          </a:p>
        </p:txBody>
      </p:sp>
      <p:pic>
        <p:nvPicPr>
          <p:cNvPr id="6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64357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льцо 3"/>
          <p:cNvSpPr/>
          <p:nvPr/>
        </p:nvSpPr>
        <p:spPr>
          <a:xfrm>
            <a:off x="571472" y="714356"/>
            <a:ext cx="2500330" cy="2519364"/>
          </a:xfrm>
          <a:prstGeom prst="donut">
            <a:avLst>
              <a:gd name="adj" fmla="val 131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Европа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3286116" y="714356"/>
            <a:ext cx="2571769" cy="2570182"/>
          </a:xfrm>
          <a:prstGeom prst="donut">
            <a:avLst>
              <a:gd name="adj" fmla="val 13123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7" name="Кольцо 6"/>
          <p:cNvSpPr/>
          <p:nvPr/>
        </p:nvSpPr>
        <p:spPr>
          <a:xfrm>
            <a:off x="6000760" y="714356"/>
            <a:ext cx="2490814" cy="2570182"/>
          </a:xfrm>
          <a:prstGeom prst="donut">
            <a:avLst>
              <a:gd name="adj" fmla="val 131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Америка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1857356" y="3368674"/>
            <a:ext cx="2654319" cy="2632093"/>
          </a:xfrm>
          <a:prstGeom prst="donut">
            <a:avLst>
              <a:gd name="adj" fmla="val 131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Азия</a:t>
            </a:r>
          </a:p>
        </p:txBody>
      </p:sp>
      <p:sp>
        <p:nvSpPr>
          <p:cNvPr id="9" name="Кольцо 8"/>
          <p:cNvSpPr/>
          <p:nvPr/>
        </p:nvSpPr>
        <p:spPr>
          <a:xfrm>
            <a:off x="4714876" y="3357562"/>
            <a:ext cx="2571768" cy="2632093"/>
          </a:xfrm>
          <a:prstGeom prst="donut">
            <a:avLst>
              <a:gd name="adj" fmla="val 1312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USER\Desktop\_5442800_886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929618" cy="612334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Картинки\Новые шаблоны\52496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7" y="476672"/>
            <a:ext cx="8275746" cy="59898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358114" cy="564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4714884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Быстрее, сильнее, выше!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714356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Олимпийский Девиз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Олимпийская клятва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2571744"/>
            <a:ext cx="7000924" cy="40005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Кто со спортом проворным может сравниться?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-Мы, олимпийцы!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Кто верит в победу, преград не боится?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Кто со спортом Российским  Отчизны гордится?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-Мы, олимпийцы!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Клянёмся быть честными, к победе стремиться!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Рекордов высоким клянёмся добиться!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Клянёмся! Клянёмся! Клянёмся!</a:t>
            </a: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857892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wonderbackgrounds.com/winter/backgrounds/winter_background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Разминка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0100" y="2285992"/>
            <a:ext cx="7000924" cy="364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Чтобы на стадион войти,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препятствие в пути,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Только сильный, смелый,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Ловкий может этот путь пройти!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143512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295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Зимняя Олимпиада  в  «Ромашке»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№173</dc:creator>
  <cp:lastModifiedBy>МДОУ №173</cp:lastModifiedBy>
  <cp:revision>17</cp:revision>
  <dcterms:modified xsi:type="dcterms:W3CDTF">2011-12-09T06:07:13Z</dcterms:modified>
</cp:coreProperties>
</file>