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B3AA-31A6-4734-961B-7F68700A0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EFF2-AE77-4B52-9423-E4B1E8EB5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C406-CC5E-476E-BF97-836E07F13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C961-E227-4A6A-9739-59D83F27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07F3-2EED-41D8-974C-FFF94A022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CA9E-BF42-417B-9FD4-0A4701C68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97C9-400B-4CDC-A1F8-57ACAB566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60E-CCA3-40E4-9DBF-52D2AB23E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D60F-07E9-4306-AE22-68CD926E3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B783D-5362-48C2-995F-1E71F06FC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54D31-B7A0-4DEE-A454-520E7213A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8F010-709E-4B49-BB73-F884E64C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47ADF6-CE6E-42A3-8E1D-BD11E570F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92;&#1086;&#1090;&#1086;\&#1055;&#1077;&#1076;&#1072;&#1075;&#1086;&#1075;%20&#1075;&#1086;&#1076;&#1072;\&#1055;&#1077;&#1076;&#1072;&#1075;&#1086;&#1075;%20&#1075;&#1086;&#1076;&#1072;%20-%202011\&#1055;&#1088;&#1077;&#1079;&#1077;&#1085;&#1090;&#1072;&#1094;&#1080;&#1103;\2_&#1042;&#1086;&#1089;&#1087;&#1080;&#1090;&#1072;&#1090;&#1077;&#1083;&#1100;&#1089;&#1082;&#1072;&#1103;%20&#1087;&#1077;&#1089;&#1085;&#110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9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9.png"/><Relationship Id="rId10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2195513" y="1989138"/>
            <a:ext cx="4824412" cy="35274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«Мастер класс </a:t>
            </a:r>
            <a:b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от Анны</a:t>
            </a:r>
            <a:b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Аккужиной»</a:t>
            </a:r>
            <a:endParaRPr lang="ru-RU" sz="18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_Воспитательск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apple_tree_eating_its_own_kind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1905000"/>
            <a:ext cx="3041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_6fc32_9e3d24f8_XL.png"/>
          <p:cNvPicPr>
            <a:picLocks noChangeAspect="1"/>
          </p:cNvPicPr>
          <p:nvPr/>
        </p:nvPicPr>
        <p:blipFill>
          <a:blip r:embed="rId8" cstate="print"/>
          <a:srcRect l="7088" t="10631" r="6142" b="3545"/>
          <a:stretch>
            <a:fillRect/>
          </a:stretch>
        </p:blipFill>
        <p:spPr bwMode="auto">
          <a:xfrm>
            <a:off x="539750" y="4652963"/>
            <a:ext cx="13747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7">
                <p:cTn id="19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634082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«Ёжик с яблоком».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272338" cy="4492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dirty="0" smtClean="0">
                <a:solidFill>
                  <a:srgbClr val="FF6600"/>
                </a:solidFill>
                <a:latin typeface="Minion Pro Cond" pitchFamily="18" charset="0"/>
              </a:rPr>
              <a:t>Методика работы: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400" dirty="0" smtClean="0">
              <a:solidFill>
                <a:srgbClr val="FF6600"/>
              </a:solidFill>
              <a:latin typeface="Minion Pro Cond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FF6600"/>
                </a:solidFill>
                <a:latin typeface="Minion Pro Cond" pitchFamily="18" charset="0"/>
              </a:rPr>
              <a:t>«Пластилиновая живопись </a:t>
            </a:r>
            <a:r>
              <a:rPr lang="ru-RU" sz="3600" dirty="0" smtClean="0">
                <a:solidFill>
                  <a:srgbClr val="FF6600"/>
                </a:solidFill>
                <a:latin typeface="Minion Pro Cond" pitchFamily="18" charset="0"/>
              </a:rPr>
              <a:t>и оформление её салфеткой»</a:t>
            </a:r>
            <a:r>
              <a:rPr lang="ru-RU" sz="3600" dirty="0" smtClean="0">
                <a:solidFill>
                  <a:srgbClr val="FF6600"/>
                </a:solidFill>
                <a:latin typeface="Minion Pro Cond" pitchFamily="18" charset="0"/>
              </a:rPr>
              <a:t>.</a:t>
            </a:r>
            <a:endParaRPr lang="ru-RU" sz="3600" dirty="0" smtClean="0">
              <a:solidFill>
                <a:srgbClr val="FF6600"/>
              </a:solidFill>
              <a:latin typeface="Minion Pro Cond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7691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Материал для работы.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00200"/>
            <a:ext cx="3595687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Раскраска. 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 Пластилин.  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 Салфетки бумажные разных цветов.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 Ножницы.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 Карандаш или деревянная шпажка.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pic>
        <p:nvPicPr>
          <p:cNvPr id="11" name="Рисунок 10" descr="SAM_225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773238"/>
            <a:ext cx="367347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Техника работы </a:t>
            </a:r>
            <a:br>
              <a:rPr lang="ru-RU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 пластилином</a:t>
            </a:r>
          </a:p>
        </p:txBody>
      </p:sp>
      <p:pic>
        <p:nvPicPr>
          <p:cNvPr id="11" name="Рисунок 10" descr="SAM_22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1628775"/>
            <a:ext cx="12239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SAM_225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1628775"/>
            <a:ext cx="1511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SAM_225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1628775"/>
            <a:ext cx="15430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SAM_226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1628775"/>
            <a:ext cx="1560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SAM_226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3284538"/>
            <a:ext cx="15478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SAM_226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33575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SAM_2263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538" y="3357563"/>
            <a:ext cx="14763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SAM_2265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25" y="3357563"/>
            <a:ext cx="15001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SAM_227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375" y="4868863"/>
            <a:ext cx="1584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SAM_2267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8888" y="4797425"/>
            <a:ext cx="1512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SAM_2268.JPG"/>
          <p:cNvPicPr>
            <a:picLocks noChangeAspect="1"/>
          </p:cNvPicPr>
          <p:nvPr/>
        </p:nvPicPr>
        <p:blipFill>
          <a:blip r:embed="rId16" cstate="print"/>
          <a:srcRect l="6805" t="14581" r="16914" b="7729"/>
          <a:stretch>
            <a:fillRect/>
          </a:stretch>
        </p:blipFill>
        <p:spPr bwMode="auto">
          <a:xfrm>
            <a:off x="5651500" y="4868863"/>
            <a:ext cx="1296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242888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Техника работы </a:t>
            </a:r>
            <a:br>
              <a:rPr lang="ru-RU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 салфеткой</a:t>
            </a:r>
          </a:p>
        </p:txBody>
      </p:sp>
      <p:pic>
        <p:nvPicPr>
          <p:cNvPr id="13" name="Рисунок 12" descr="SAM_227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773238"/>
            <a:ext cx="1536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AM_227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1773238"/>
            <a:ext cx="1824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SAM_227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773238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SAM_228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1773238"/>
            <a:ext cx="17018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SAM_228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4005263"/>
            <a:ext cx="16573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SAM_228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076700"/>
            <a:ext cx="15843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SAM_2289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4149725"/>
            <a:ext cx="15351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SAM_229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4005263"/>
            <a:ext cx="1584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272338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8" name="Рисунок 7" descr="SAM_2304.JPG"/>
          <p:cNvPicPr>
            <a:picLocks noChangeAspect="1"/>
          </p:cNvPicPr>
          <p:nvPr/>
        </p:nvPicPr>
        <p:blipFill>
          <a:blip r:embed="rId7" cstate="print"/>
          <a:srcRect l="13026" t="15019" r="10500" b="2480"/>
          <a:stretch>
            <a:fillRect/>
          </a:stretch>
        </p:blipFill>
        <p:spPr bwMode="auto">
          <a:xfrm>
            <a:off x="2627313" y="1557338"/>
            <a:ext cx="37576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550" y="260350"/>
            <a:ext cx="7272338" cy="1368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</a:t>
            </a:r>
            <a:r>
              <a:rPr lang="ru-RU" sz="48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9" name="Рисунок 8" descr="0_6fc32_9e3d24f8_XL.png"/>
          <p:cNvPicPr>
            <a:picLocks noChangeAspect="1"/>
          </p:cNvPicPr>
          <p:nvPr/>
        </p:nvPicPr>
        <p:blipFill>
          <a:blip r:embed="rId6" cstate="print"/>
          <a:srcRect l="2362" t="11694"/>
          <a:stretch>
            <a:fillRect/>
          </a:stretch>
        </p:blipFill>
        <p:spPr>
          <a:xfrm flipH="1">
            <a:off x="6660232" y="4149080"/>
            <a:ext cx="1656184" cy="2167223"/>
          </a:xfrm>
          <a:prstGeom prst="rect">
            <a:avLst/>
          </a:prstGeom>
        </p:spPr>
      </p:pic>
      <p:pic>
        <p:nvPicPr>
          <p:cNvPr id="12" name="Picture 15" descr="apple_tree_eating_its_own_kind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5576" y="1700808"/>
            <a:ext cx="26638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OR_CS_EducationInitiatives_Apple.png"/>
          <p:cNvPicPr>
            <a:picLocks noChangeAspect="1"/>
          </p:cNvPicPr>
          <p:nvPr/>
        </p:nvPicPr>
        <p:blipFill>
          <a:blip r:embed="rId8" cstate="print"/>
          <a:srcRect b="9264"/>
          <a:stretch>
            <a:fillRect/>
          </a:stretch>
        </p:blipFill>
        <p:spPr>
          <a:xfrm>
            <a:off x="2411760" y="2420888"/>
            <a:ext cx="659926" cy="78302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6821 C 0.02482 0.08 0.01336 0.06312 0.02083 0.08092 C 0.02343 0.08717 0.02968 0.0948 0.0335 0.09988 C 0.0375 0.1163 0.03159 0.09665 0.03993 0.11052 C 0.04097 0.11237 0.0408 0.11491 0.04149 0.11699 C 0.04236 0.11931 0.04392 0.12092 0.04461 0.12324 C 0.05034 0.14058 0.04444 0.13179 0.05104 0.14012 C 0.05659 0.16324 0.04791 0.12902 0.05573 0.15283 C 0.05868 0.16208 0.05955 0.17595 0.06371 0.18451 C 0.0658 0.18867 0.06788 0.19306 0.06996 0.19723 C 0.071 0.19931 0.07326 0.20347 0.07326 0.20347 C 0.07534 0.21711 0.07656 0.22104 0.08264 0.23306 C 0.08368 0.23514 0.08593 0.23954 0.08593 0.23954 C 0.08645 0.24162 0.08645 0.24416 0.0875 0.24578 C 0.08871 0.24786 0.09149 0.24786 0.09218 0.25017 C 0.09375 0.2548 0.09305 0.26012 0.09375 0.26497 C 0.09409 0.26705 0.09496 0.26913 0.09548 0.27121 C 0.09652 0.27538 0.09791 0.27954 0.09861 0.28393 C 0.10034 0.29642 0.10347 0.30798 0.10659 0.31977 C 0.10972 0.33225 0.11059 0.34035 0.1177 0.34936 C 0.12326 0.37249 0.11458 0.33827 0.12239 0.36208 C 0.12812 0.37942 0.12222 0.37064 0.12882 0.37896 C 0.12986 0.38312 0.13003 0.38798 0.13194 0.39168 C 0.13402 0.39584 0.1368 0.39954 0.13819 0.40439 C 0.14062 0.41295 0.14132 0.42104 0.14618 0.42775 C 0.1467 0.42983 0.14705 0.43214 0.14774 0.43399 C 0.14861 0.4363 0.15034 0.43792 0.15104 0.44023 C 0.15364 0.44832 0.1526 0.45295 0.15729 0.45942 C 0.1618 0.47769 0.15538 0.45503 0.16215 0.46983 C 0.16302 0.47168 0.1651 0.48347 0.16527 0.48462 C 0.16684 0.48393 0.16892 0.48439 0.16996 0.48254 C 0.175 0.47306 0.17343 0.4615 0.17951 0.45295 C 0.18177 0.44393 0.18871 0.43861 0.19375 0.43191 C 0.19479 0.43052 0.19705 0.42775 0.19705 0.42775 C 0.1993 0.41873 0.20173 0.41919 0.20659 0.41295 C 0.20937 0.40139 0.20625 0.41087 0.21284 0.40023 C 0.21406 0.39815 0.2151 0.39607 0.21597 0.39376 C 0.21666 0.39168 0.2177 0.38751 0.2177 0.38751 " pathEditMode="relative" ptsTypes="ffffffffffffffffffffff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51</Words>
  <Application>Microsoft Office PowerPoint</Application>
  <PresentationFormat>Экран (4:3)</PresentationFormat>
  <Paragraphs>17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«Мастер класс  от Анны Аккужиной»</vt:lpstr>
      <vt:lpstr> «Ёжик с яблоком».</vt:lpstr>
      <vt:lpstr>Материал для работы.</vt:lpstr>
      <vt:lpstr>Техника работы  с пластилином</vt:lpstr>
      <vt:lpstr>Техника работы  с салфеткой</vt:lpstr>
      <vt:lpstr>Итог работы</vt:lpstr>
      <vt:lpstr>Слайд 7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Анна</cp:lastModifiedBy>
  <cp:revision>34</cp:revision>
  <dcterms:created xsi:type="dcterms:W3CDTF">2011-07-01T11:47:09Z</dcterms:created>
  <dcterms:modified xsi:type="dcterms:W3CDTF">2013-03-31T03:34:20Z</dcterms:modified>
</cp:coreProperties>
</file>