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Игровой стретчинг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 fontScale="850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Бурочкина Кристина Юрьевна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Инструктор 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по физической культуре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МАДОУ №206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г. Хабаровск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712968" cy="3805014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Проблема здоровья подрастающего поколения дошкольников — одна из важнейших в жизни современного общества. Как добиться того, чтобы ребенок был здоров, что нужно делать для этого, какие меры принять?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632271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Современные образовательные программы и требования к содержанию и методам работы, осуществляемым в ДОУ, нацеливают педагогов на формирование широкой двигательной культуры дошкольников, использование на физкультурных занятиях и в повседневной жизни разнообразных форм здоровьесберегающих технологий.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464496" cy="4032448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Стретчинг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— комплекс упражнений для растягивания определенных мышц, связок и сухожилий. 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780928"/>
            <a:ext cx="3656094" cy="2728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15050" cy="5904656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Игровой стретчинг:</a:t>
            </a:r>
            <a:b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Улучшает настроение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Поднимает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самооценку;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Создает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ощущение комфорта и спокойствия в целом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;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Повышает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общую двигательную активность;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Обеспечивает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красивую осанку;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Развивает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чувство ритма;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Укрепляет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мышцы; </a:t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Снимает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закомплексованность;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79208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Занятия проводятся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 виде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сюжетно-ролевой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или 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тематической игры</a:t>
            </a:r>
            <a:endParaRPr lang="ru-RU" sz="3200" i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84984"/>
            <a:ext cx="5904656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3456384" cy="2997445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964488" cy="4824536"/>
          </a:xfrm>
        </p:spPr>
        <p:txBody>
          <a:bodyPr anchor="t"/>
          <a:lstStyle/>
          <a:p>
            <a:pPr>
              <a:lnSpc>
                <a:spcPts val="3100"/>
              </a:lnSpc>
            </a:pPr>
            <a:r>
              <a:rPr lang="ru-RU" sz="2800" dirty="0" smtClean="0">
                <a:latin typeface="Monotype Corsiva" pitchFamily="66" charset="0"/>
              </a:rPr>
              <a:t>У детей исчезают комплексы, связанные с физическим несовершенством тела, неумением им управлять. Они приобретают запас двигательных навыков, которые позволяют им чувствовать себя сильными, красивыми, уверенными в себе, </a:t>
            </a:r>
            <a:r>
              <a:rPr lang="ru-RU" sz="2800" dirty="0" smtClean="0">
                <a:latin typeface="Monotype Corsiva" pitchFamily="66" charset="0"/>
              </a:rPr>
              <a:t>            				создают </a:t>
            </a:r>
            <a:r>
              <a:rPr lang="ru-RU" sz="2800" dirty="0" smtClean="0">
                <a:latin typeface="Monotype Corsiva" pitchFamily="66" charset="0"/>
              </a:rPr>
              <a:t>чувство </a:t>
            </a:r>
            <a:r>
              <a:rPr lang="ru-RU" sz="2800" dirty="0" smtClean="0">
                <a:latin typeface="Monotype Corsiva" pitchFamily="66" charset="0"/>
              </a:rPr>
              <a:t>внутренней  					свободы</a:t>
            </a:r>
            <a:r>
              <a:rPr lang="ru-RU" sz="2800" dirty="0" smtClean="0">
                <a:latin typeface="Monotype Corsiva" pitchFamily="66" charset="0"/>
              </a:rPr>
              <a:t>. Занятия игровым </a:t>
            </a:r>
            <a:r>
              <a:rPr lang="ru-RU" sz="2800" dirty="0" smtClean="0">
                <a:latin typeface="Monotype Corsiva" pitchFamily="66" charset="0"/>
              </a:rPr>
              <a:t>					стретчингом </a:t>
            </a:r>
            <a:r>
              <a:rPr lang="ru-RU" sz="2800" dirty="0" smtClean="0">
                <a:latin typeface="Monotype Corsiva" pitchFamily="66" charset="0"/>
              </a:rPr>
              <a:t>с детьми </a:t>
            </a:r>
            <a:r>
              <a:rPr lang="ru-RU" sz="2800" dirty="0" smtClean="0">
                <a:latin typeface="Monotype Corsiva" pitchFamily="66" charset="0"/>
              </a:rPr>
              <a:t>приводят к 				тому</a:t>
            </a:r>
            <a:r>
              <a:rPr lang="ru-RU" sz="2800" dirty="0" smtClean="0">
                <a:latin typeface="Monotype Corsiva" pitchFamily="66" charset="0"/>
              </a:rPr>
              <a:t>, что они гораздо меньше </a:t>
            </a:r>
            <a:r>
              <a:rPr lang="ru-RU" sz="2800" dirty="0" smtClean="0">
                <a:latin typeface="Monotype Corsiva" pitchFamily="66" charset="0"/>
              </a:rPr>
              <a:t>					болеют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smtClean="0">
                <a:latin typeface="Monotype Corsiva" pitchFamily="66" charset="0"/>
              </a:rPr>
              <a:t>становятся более 						открытыми </a:t>
            </a:r>
            <a:r>
              <a:rPr lang="ru-RU" sz="2800" dirty="0" smtClean="0">
                <a:latin typeface="Monotype Corsiva" pitchFamily="66" charset="0"/>
              </a:rPr>
              <a:t>для общения не </a:t>
            </a:r>
            <a:r>
              <a:rPr lang="ru-RU" sz="2800" dirty="0" smtClean="0">
                <a:latin typeface="Monotype Corsiva" pitchFamily="66" charset="0"/>
              </a:rPr>
              <a:t>					только </a:t>
            </a:r>
            <a:r>
              <a:rPr lang="ru-RU" sz="2800" dirty="0" smtClean="0">
                <a:latin typeface="Monotype Corsiva" pitchFamily="66" charset="0"/>
              </a:rPr>
              <a:t>со взрослыми, но и между собой. 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4392488"/>
          </a:xfrm>
        </p:spPr>
        <p:txBody>
          <a:bodyPr/>
          <a:lstStyle/>
          <a:p>
            <a:r>
              <a:rPr lang="ru-RU" sz="9600" b="1" i="1" spc="161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</a:t>
            </a:r>
            <a:br>
              <a:rPr lang="ru-RU" sz="9600" b="1" i="1" spc="161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9600" b="1" i="1" spc="161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</a:t>
            </a:r>
            <a:br>
              <a:rPr lang="ru-RU" sz="9600" b="1" i="1" spc="161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9600" b="1" i="1" spc="161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внимание!</a:t>
            </a:r>
            <a:endParaRPr lang="ru-RU" sz="9600" b="1" i="1" spc="161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115</TotalTime>
  <Words>140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2</vt:lpstr>
      <vt:lpstr>Игровой стретчинг </vt:lpstr>
      <vt:lpstr>Проблема здоровья подрастающего поколения дошкольников — одна из важнейших в жизни современного общества. Как добиться того, чтобы ребенок был здоров, что нужно делать для этого, какие меры принять? </vt:lpstr>
      <vt:lpstr>Современные образовательные программы и требования к содержанию и методам работы, осуществляемым в ДОУ, нацеливают педагогов на формирование широкой двигательной культуры дошкольников, использование на физкультурных занятиях и в повседневной жизни разнообразных форм здоровьесберегающих технологий. </vt:lpstr>
      <vt:lpstr>Стретчинг — комплекс упражнений для растягивания определенных мышц, связок и сухожилий. </vt:lpstr>
      <vt:lpstr>Игровой стретчинг:   Улучшает настроение  Поднимает самооценку;  Создает ощущение комфорта и спокойствия в целом;  Повышает общую двигательную активность;  Обеспечивает красивую осанку;  Развивает чувство ритма;  Укрепляет мышцы;   Снимает закомплексованность;</vt:lpstr>
      <vt:lpstr>Занятия проводятся в виде  сюжетно-ролевой или тематической игры</vt:lpstr>
      <vt:lpstr>У детей исчезают комплексы, связанные с физическим несовершенством тела, неумением им управлять. Они приобретают запас двигательных навыков, которые позволяют им чувствовать себя сильными, красивыми, уверенными в себе,                 создают чувство внутренней       свободы. Занятия игровым      стретчингом с детьми приводят к     тому, что они гораздо меньше      болеют, становятся более       открытыми для общения не      только со взрослыми, но и между собой. </vt:lpstr>
      <vt:lpstr>Спасибо  за 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Игровой стретчинг</dc:title>
  <dc:creator>1</dc:creator>
  <cp:lastModifiedBy>1</cp:lastModifiedBy>
  <cp:revision>14</cp:revision>
  <dcterms:created xsi:type="dcterms:W3CDTF">2014-03-10T11:58:21Z</dcterms:created>
  <dcterms:modified xsi:type="dcterms:W3CDTF">2014-03-11T11:29:51Z</dcterms:modified>
</cp:coreProperties>
</file>