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64" r:id="rId3"/>
    <p:sldId id="265" r:id="rId4"/>
    <p:sldId id="266" r:id="rId5"/>
    <p:sldId id="268" r:id="rId6"/>
    <p:sldId id="267" r:id="rId7"/>
    <p:sldId id="269" r:id="rId8"/>
    <p:sldId id="270" r:id="rId9"/>
    <p:sldId id="273" r:id="rId10"/>
    <p:sldId id="271" r:id="rId11"/>
    <p:sldId id="274" r:id="rId12"/>
    <p:sldId id="272" r:id="rId13"/>
    <p:sldId id="275" r:id="rId14"/>
    <p:sldId id="256" r:id="rId15"/>
    <p:sldId id="257" r:id="rId16"/>
    <p:sldId id="259" r:id="rId17"/>
    <p:sldId id="260" r:id="rId18"/>
    <p:sldId id="261" r:id="rId19"/>
    <p:sldId id="262" r:id="rId20"/>
    <p:sldId id="263" r:id="rId21"/>
    <p:sldId id="283" r:id="rId22"/>
    <p:sldId id="278" r:id="rId23"/>
    <p:sldId id="279" r:id="rId24"/>
    <p:sldId id="280" r:id="rId25"/>
    <p:sldId id="282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37424-08C2-4E37-A25D-DCBF523BE527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CEDDC-3948-4C87-855F-C1CA8B7F6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37424-08C2-4E37-A25D-DCBF523BE527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CEDDC-3948-4C87-855F-C1CA8B7F6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37424-08C2-4E37-A25D-DCBF523BE527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CEDDC-3948-4C87-855F-C1CA8B7F6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37424-08C2-4E37-A25D-DCBF523BE527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CEDDC-3948-4C87-855F-C1CA8B7F6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37424-08C2-4E37-A25D-DCBF523BE527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CEDDC-3948-4C87-855F-C1CA8B7F6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37424-08C2-4E37-A25D-DCBF523BE527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CEDDC-3948-4C87-855F-C1CA8B7F6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37424-08C2-4E37-A25D-DCBF523BE527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CEDDC-3948-4C87-855F-C1CA8B7F6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37424-08C2-4E37-A25D-DCBF523BE527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CEDDC-3948-4C87-855F-C1CA8B7F6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37424-08C2-4E37-A25D-DCBF523BE527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CEDDC-3948-4C87-855F-C1CA8B7F6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37424-08C2-4E37-A25D-DCBF523BE527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CEDDC-3948-4C87-855F-C1CA8B7F6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37424-08C2-4E37-A25D-DCBF523BE527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CEDDC-3948-4C87-855F-C1CA8B7F6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37424-08C2-4E37-A25D-DCBF523BE527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CEDDC-3948-4C87-855F-C1CA8B7F6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slide" Target="slide15.xml"/><Relationship Id="rId3" Type="http://schemas.openxmlformats.org/officeDocument/2006/relationships/image" Target="../media/image15.gif"/><Relationship Id="rId7" Type="http://schemas.openxmlformats.org/officeDocument/2006/relationships/slide" Target="slide19.xml"/><Relationship Id="rId12" Type="http://schemas.openxmlformats.org/officeDocument/2006/relationships/image" Target="../media/image21.jpeg"/><Relationship Id="rId2" Type="http://schemas.openxmlformats.org/officeDocument/2006/relationships/image" Target="../media/image14.jpeg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11" Type="http://schemas.openxmlformats.org/officeDocument/2006/relationships/slide" Target="slide16.xml"/><Relationship Id="rId5" Type="http://schemas.openxmlformats.org/officeDocument/2006/relationships/image" Target="../media/image17.jpeg"/><Relationship Id="rId15" Type="http://schemas.openxmlformats.org/officeDocument/2006/relationships/slide" Target="slide17.xml"/><Relationship Id="rId10" Type="http://schemas.openxmlformats.org/officeDocument/2006/relationships/image" Target="../media/image20.jpeg"/><Relationship Id="rId4" Type="http://schemas.openxmlformats.org/officeDocument/2006/relationships/image" Target="../media/image16.jpeg"/><Relationship Id="rId9" Type="http://schemas.openxmlformats.org/officeDocument/2006/relationships/slide" Target="slide18.xml"/><Relationship Id="rId1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2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3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6.jpeg"/><Relationship Id="rId4" Type="http://schemas.openxmlformats.org/officeDocument/2006/relationships/image" Target="../media/image1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6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35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9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38.jpeg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12" Type="http://schemas.openxmlformats.org/officeDocument/2006/relationships/image" Target="../media/image49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hyperlink" Target="file:///J:\&#1047;&#1076;&#1103;%20&#1079;&#1072;&#1085;&#1103;&#1090;&#1080;&#1103;\002.mp3" TargetMode="External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gif"/><Relationship Id="rId3" Type="http://schemas.openxmlformats.org/officeDocument/2006/relationships/image" Target="../media/image50.gif"/><Relationship Id="rId7" Type="http://schemas.openxmlformats.org/officeDocument/2006/relationships/image" Target="../media/image54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53.png"/><Relationship Id="rId5" Type="http://schemas.openxmlformats.org/officeDocument/2006/relationships/image" Target="../media/image52.gif"/><Relationship Id="rId10" Type="http://schemas.openxmlformats.org/officeDocument/2006/relationships/image" Target="../media/image57.gif"/><Relationship Id="rId4" Type="http://schemas.openxmlformats.org/officeDocument/2006/relationships/image" Target="../media/image51.gif"/><Relationship Id="rId9" Type="http://schemas.openxmlformats.org/officeDocument/2006/relationships/image" Target="../media/image56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gif"/><Relationship Id="rId3" Type="http://schemas.openxmlformats.org/officeDocument/2006/relationships/audio" Target="../media/audio2.wav"/><Relationship Id="rId7" Type="http://schemas.openxmlformats.org/officeDocument/2006/relationships/image" Target="../media/image55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53.png"/><Relationship Id="rId5" Type="http://schemas.openxmlformats.org/officeDocument/2006/relationships/image" Target="../media/image51.gif"/><Relationship Id="rId4" Type="http://schemas.openxmlformats.org/officeDocument/2006/relationships/image" Target="../media/image50.gif"/><Relationship Id="rId9" Type="http://schemas.openxmlformats.org/officeDocument/2006/relationships/image" Target="../media/image5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54.gif"/><Relationship Id="rId5" Type="http://schemas.openxmlformats.org/officeDocument/2006/relationships/image" Target="../media/image53.png"/><Relationship Id="rId4" Type="http://schemas.openxmlformats.org/officeDocument/2006/relationships/image" Target="../media/image50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НРМ ДОБУ детский сад комбинированного вида «Капелька»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Конспект непосредственно образовательной деятельности </a:t>
            </a:r>
          </a:p>
          <a:p>
            <a:pPr algn="ctr">
              <a:buNone/>
            </a:pPr>
            <a:r>
              <a:rPr lang="ru-RU" b="1" dirty="0" smtClean="0"/>
              <a:t>«Цветочный луг»</a:t>
            </a:r>
            <a:endParaRPr lang="ru-RU" dirty="0" smtClean="0"/>
          </a:p>
          <a:p>
            <a:pPr algn="ctr">
              <a:buNone/>
            </a:pPr>
            <a:r>
              <a:rPr lang="ru-RU" i="1" dirty="0" smtClean="0"/>
              <a:t>(коллективная аппликация)</a:t>
            </a: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r">
              <a:buNone/>
            </a:pPr>
            <a:r>
              <a:rPr lang="ru-RU" sz="2300" dirty="0" smtClean="0"/>
              <a:t>подготовила </a:t>
            </a:r>
          </a:p>
          <a:p>
            <a:pPr algn="r">
              <a:buNone/>
            </a:pPr>
            <a:r>
              <a:rPr lang="ru-RU" sz="2300" dirty="0" smtClean="0"/>
              <a:t>педагог дополнительного образования</a:t>
            </a:r>
          </a:p>
          <a:p>
            <a:pPr algn="r">
              <a:buNone/>
            </a:pPr>
            <a:r>
              <a:rPr lang="ru-RU" sz="2300" dirty="0" err="1" smtClean="0"/>
              <a:t>Казеева</a:t>
            </a:r>
            <a:r>
              <a:rPr lang="ru-RU" sz="2300" dirty="0" smtClean="0"/>
              <a:t> Таисия Александровна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400" dirty="0" err="1" smtClean="0"/>
              <a:t>Пойковский</a:t>
            </a:r>
            <a:r>
              <a:rPr lang="ru-RU" sz="2400" dirty="0" smtClean="0"/>
              <a:t>  2012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gvozdika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39552" y="476672"/>
            <a:ext cx="3781724" cy="6086115"/>
          </a:xfrm>
          <a:ln w="63500"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8100000" scaled="1"/>
              <a:tileRect/>
            </a:gradFill>
          </a:ln>
        </p:spPr>
      </p:pic>
      <p:sp>
        <p:nvSpPr>
          <p:cNvPr id="3" name="TextBox 2"/>
          <p:cNvSpPr txBox="1"/>
          <p:nvPr/>
        </p:nvSpPr>
        <p:spPr>
          <a:xfrm>
            <a:off x="4644008" y="620688"/>
            <a:ext cx="4104456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ГВОЗДИКА ЛУГОВАЯ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flowers_561-1600x1200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483768" y="980728"/>
            <a:ext cx="6034617" cy="4525963"/>
          </a:xfrm>
          <a:ln w="63500"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8100000" scaled="1"/>
              <a:tileRect/>
            </a:gradFill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863588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9" y="332656"/>
            <a:ext cx="4032448" cy="6065834"/>
          </a:xfrm>
          <a:ln w="63500"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8100000" scaled="1"/>
              <a:tileRect/>
            </a:gradFill>
          </a:ln>
        </p:spPr>
      </p:pic>
      <p:sp>
        <p:nvSpPr>
          <p:cNvPr id="3" name="TextBox 2"/>
          <p:cNvSpPr txBox="1"/>
          <p:nvPr/>
        </p:nvSpPr>
        <p:spPr>
          <a:xfrm>
            <a:off x="4572000" y="836712"/>
            <a:ext cx="457200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ОДУВАНЧИК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ота\Здя занятия\фея.jpg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-828600" y="-387424"/>
            <a:ext cx="10439400" cy="756285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19000"/>
              </a:srgbClr>
            </a:outerShdw>
          </a:effectLst>
        </p:spPr>
      </p:pic>
      <p:grpSp>
        <p:nvGrpSpPr>
          <p:cNvPr id="10" name="Группа 9"/>
          <p:cNvGrpSpPr/>
          <p:nvPr/>
        </p:nvGrpSpPr>
        <p:grpSpPr>
          <a:xfrm>
            <a:off x="4283968" y="692696"/>
            <a:ext cx="5134927" cy="5949280"/>
            <a:chOff x="4283968" y="692696"/>
            <a:chExt cx="5134927" cy="5949280"/>
          </a:xfrm>
        </p:grpSpPr>
        <p:pic>
          <p:nvPicPr>
            <p:cNvPr id="1027" name="Picture 3" descr="E:\работа\Здя занятия\287d0905a1d7.png"/>
            <p:cNvPicPr>
              <a:picLocks noChangeAspect="1" noChangeArrowheads="1"/>
            </p:cNvPicPr>
            <p:nvPr/>
          </p:nvPicPr>
          <p:blipFill>
            <a:blip r:embed="rId3" cstate="email">
              <a:lum bright="-15000" contrast="36000"/>
            </a:blip>
            <a:srcRect/>
            <a:stretch>
              <a:fillRect/>
            </a:stretch>
          </p:blipFill>
          <p:spPr bwMode="auto">
            <a:xfrm>
              <a:off x="4283968" y="692696"/>
              <a:ext cx="5134927" cy="594928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 rot="253291">
              <a:off x="4826824" y="1341082"/>
              <a:ext cx="39655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i="1" dirty="0" smtClean="0"/>
                <a:t>Ребята, у меня для вас  есть  еще задания,  попробуйте их выполнить, а я посмотрю хорошо ли вы узнали луговые цветы.</a:t>
              </a:r>
              <a:endParaRPr lang="ru-RU" b="1" i="1" dirty="0"/>
            </a:p>
          </p:txBody>
        </p:sp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Здя занятия\гвоздика 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08304" y="620688"/>
            <a:ext cx="1550831" cy="2637850"/>
          </a:xfrm>
          <a:prstGeom prst="rect">
            <a:avLst/>
          </a:prstGeom>
          <a:noFill/>
        </p:spPr>
      </p:pic>
      <p:pic>
        <p:nvPicPr>
          <p:cNvPr id="1027" name="Picture 3" descr="J:\Здя занятия\05903418.gif"/>
          <p:cNvPicPr>
            <a:picLocks noChangeAspect="1" noChangeArrowheads="1"/>
          </p:cNvPicPr>
          <p:nvPr/>
        </p:nvPicPr>
        <p:blipFill>
          <a:blip r:embed="rId3" cstate="screen"/>
          <a:srcRect l="8337" t="9561" r="8299" b="10358"/>
          <a:stretch>
            <a:fillRect/>
          </a:stretch>
        </p:blipFill>
        <p:spPr bwMode="auto">
          <a:xfrm>
            <a:off x="1571604" y="714356"/>
            <a:ext cx="1812606" cy="2428892"/>
          </a:xfrm>
          <a:prstGeom prst="rect">
            <a:avLst/>
          </a:prstGeom>
          <a:noFill/>
        </p:spPr>
      </p:pic>
      <p:pic>
        <p:nvPicPr>
          <p:cNvPr id="1028" name="Picture 4" descr="J:\Здя занятия\5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68" y="785794"/>
            <a:ext cx="1899599" cy="2460620"/>
          </a:xfrm>
          <a:prstGeom prst="rect">
            <a:avLst/>
          </a:prstGeom>
          <a:noFill/>
        </p:spPr>
      </p:pic>
      <p:pic>
        <p:nvPicPr>
          <p:cNvPr id="1029" name="Picture 5" descr="J:\Здя занятия\mac de desenat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8104" y="764704"/>
            <a:ext cx="1682700" cy="2442013"/>
          </a:xfrm>
          <a:prstGeom prst="rect">
            <a:avLst/>
          </a:prstGeom>
          <a:noFill/>
        </p:spPr>
      </p:pic>
      <p:pic>
        <p:nvPicPr>
          <p:cNvPr id="1030" name="Picture 6" descr="J:\Здя занятия\96.jpg"/>
          <p:cNvPicPr>
            <a:picLocks noChangeAspect="1" noChangeArrowheads="1"/>
          </p:cNvPicPr>
          <p:nvPr/>
        </p:nvPicPr>
        <p:blipFill>
          <a:blip r:embed="rId6" cstate="email"/>
          <a:srcRect l="-4344"/>
          <a:stretch>
            <a:fillRect/>
          </a:stretch>
        </p:blipFill>
        <p:spPr bwMode="auto">
          <a:xfrm>
            <a:off x="251520" y="764704"/>
            <a:ext cx="1290493" cy="2500330"/>
          </a:xfrm>
          <a:prstGeom prst="rect">
            <a:avLst/>
          </a:prstGeom>
          <a:noFill/>
        </p:spPr>
      </p:pic>
      <p:pic>
        <p:nvPicPr>
          <p:cNvPr id="1031" name="Picture 7" descr="J:\Здя занятия\ВАСЕЛЕК 04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195736" y="4509120"/>
            <a:ext cx="1400038" cy="1668617"/>
          </a:xfrm>
          <a:prstGeom prst="rect">
            <a:avLst/>
          </a:prstGeom>
          <a:noFill/>
        </p:spPr>
      </p:pic>
      <p:pic>
        <p:nvPicPr>
          <p:cNvPr id="1032" name="Picture 8" descr="J:\Здя занятия\гвоздика 04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23528" y="4653136"/>
            <a:ext cx="1657344" cy="1657344"/>
          </a:xfrm>
          <a:prstGeom prst="rect">
            <a:avLst/>
          </a:prstGeom>
          <a:noFill/>
        </p:spPr>
      </p:pic>
      <p:pic>
        <p:nvPicPr>
          <p:cNvPr id="1033" name="Picture 9" descr="J:\Здя занятия\мак 04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714744" y="4357694"/>
            <a:ext cx="1685928" cy="1685928"/>
          </a:xfrm>
          <a:prstGeom prst="rect">
            <a:avLst/>
          </a:prstGeom>
          <a:noFill/>
        </p:spPr>
      </p:pic>
      <p:pic>
        <p:nvPicPr>
          <p:cNvPr id="1034" name="Picture 10" descr="J:\Здя занятия\одуванчик 04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5429256" y="4500570"/>
            <a:ext cx="1614490" cy="1614490"/>
          </a:xfrm>
          <a:prstGeom prst="rect">
            <a:avLst/>
          </a:prstGeom>
          <a:noFill/>
        </p:spPr>
      </p:pic>
      <p:pic>
        <p:nvPicPr>
          <p:cNvPr id="1035" name="Picture 11" descr="J:\Здя занятия\ромашка 04.jp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7092280" y="4437112"/>
            <a:ext cx="1685928" cy="16859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J:\Здя занятия\5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5" y="1285860"/>
            <a:ext cx="3198709" cy="4143404"/>
          </a:xfrm>
          <a:prstGeom prst="rect">
            <a:avLst/>
          </a:prstGeom>
          <a:noFill/>
        </p:spPr>
      </p:pic>
      <p:pic>
        <p:nvPicPr>
          <p:cNvPr id="5" name="Picture 10" descr="J:\Здя занятия\одуванчик 04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29454" y="214290"/>
            <a:ext cx="2000264" cy="2000264"/>
          </a:xfrm>
          <a:prstGeom prst="rect">
            <a:avLst/>
          </a:prstGeom>
          <a:noFill/>
        </p:spPr>
      </p:pic>
      <p:pic>
        <p:nvPicPr>
          <p:cNvPr id="2050" name="Picture 2" descr="J:\Здя занятия\f_4b87c4bde02a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93638" y="3714752"/>
            <a:ext cx="2389997" cy="2515472"/>
          </a:xfrm>
          <a:prstGeom prst="rect">
            <a:avLst/>
          </a:prstGeom>
          <a:noFill/>
        </p:spPr>
      </p:pic>
      <p:pic>
        <p:nvPicPr>
          <p:cNvPr id="2052" name="Picture 4" descr="J:\Здя занятия\одуванчик 0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5786" y="1357298"/>
            <a:ext cx="3143558" cy="4071966"/>
          </a:xfrm>
          <a:prstGeom prst="rect">
            <a:avLst/>
          </a:prstGeom>
          <a:noFill/>
        </p:spPr>
      </p:pic>
      <p:pic>
        <p:nvPicPr>
          <p:cNvPr id="2051" name="Picture 3" descr="J:\Здя занятия\Без имени-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3719659">
            <a:off x="2843309" y="-1183960"/>
            <a:ext cx="529917" cy="26756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2706 C 0.02031 0.02128 0.04601 0.0155 0.06788 0.02151 C 0.08976 0.02752 0.10382 0.05181 0.1257 0.06268 C 0.14757 0.07355 0.17934 0.06661 0.19879 0.08719 C 0.21823 0.10777 0.2401 0.1538 0.24254 0.18664 C 0.24497 0.21948 0.21302 0.26157 0.21302 0.284 C 0.21302 0.30643 0.23733 0.30666 0.24254 0.3217 C 0.24774 0.33673 0.24913 0.35708 0.24392 0.37419 C 0.23872 0.39131 0.21927 0.40033 0.21146 0.42484 C 0.20365 0.44912 0.20052 0.48497 0.1974 0.52059 " pathEditMode="relative" rAng="0" ptsTypes="aaaaaaaaaA">
                                      <p:cBhvr>
                                        <p:cTn id="6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" y="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Здя занятия\f_4b87c4bde02aa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93638" y="3714752"/>
            <a:ext cx="2389997" cy="2515472"/>
          </a:xfrm>
          <a:prstGeom prst="rect">
            <a:avLst/>
          </a:prstGeom>
          <a:noFill/>
        </p:spPr>
      </p:pic>
      <p:pic>
        <p:nvPicPr>
          <p:cNvPr id="5" name="Picture 9" descr="J:\Здя занятия\мак 04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85728"/>
            <a:ext cx="1971680" cy="1971680"/>
          </a:xfrm>
          <a:prstGeom prst="rect">
            <a:avLst/>
          </a:prstGeom>
          <a:noFill/>
        </p:spPr>
      </p:pic>
      <p:pic>
        <p:nvPicPr>
          <p:cNvPr id="6" name="Picture 5" descr="J:\Здя занятия\mac de desenat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1857364"/>
            <a:ext cx="2857520" cy="4146967"/>
          </a:xfrm>
          <a:prstGeom prst="rect">
            <a:avLst/>
          </a:prstGeom>
          <a:noFill/>
        </p:spPr>
      </p:pic>
      <p:pic>
        <p:nvPicPr>
          <p:cNvPr id="3074" name="Picture 2" descr="J:\Здя занятия\мак 02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1844824"/>
            <a:ext cx="2904290" cy="4214842"/>
          </a:xfrm>
          <a:prstGeom prst="rect">
            <a:avLst/>
          </a:prstGeom>
          <a:noFill/>
        </p:spPr>
      </p:pic>
      <p:pic>
        <p:nvPicPr>
          <p:cNvPr id="8" name="Picture 3" descr="J:\Здя занятия\Без имени-1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719659">
            <a:off x="2843309" y="-1183960"/>
            <a:ext cx="529917" cy="26756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2706 C 0.02031 0.02128 0.04601 0.0155 0.06788 0.02151 C 0.08976 0.02752 0.10382 0.05181 0.1257 0.06268 C 0.14757 0.07355 0.17934 0.06661 0.19879 0.08719 C 0.21823 0.10777 0.2401 0.1538 0.24254 0.18664 C 0.24497 0.21948 0.21302 0.26157 0.21302 0.284 C 0.21302 0.30643 0.23733 0.30666 0.24254 0.3217 C 0.24774 0.33673 0.24913 0.35708 0.24392 0.37419 C 0.23872 0.39131 0.21927 0.40033 0.21146 0.42484 C 0.20365 0.44912 0.20052 0.48497 0.1974 0.52059 " pathEditMode="relative" rAng="0" ptsTypes="aaaaaaaaaA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" y="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J:\Здя занятия\ромашка 04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86578" y="214290"/>
            <a:ext cx="2114556" cy="2114556"/>
          </a:xfrm>
          <a:prstGeom prst="rect">
            <a:avLst/>
          </a:prstGeom>
          <a:noFill/>
        </p:spPr>
      </p:pic>
      <p:pic>
        <p:nvPicPr>
          <p:cNvPr id="5" name="Picture 3" descr="J:\Здя занятия\05903418.gif"/>
          <p:cNvPicPr>
            <a:picLocks noChangeAspect="1" noChangeArrowheads="1"/>
          </p:cNvPicPr>
          <p:nvPr/>
        </p:nvPicPr>
        <p:blipFill>
          <a:blip r:embed="rId4" cstate="screen"/>
          <a:srcRect l="8337" t="9561" r="8299" b="10358"/>
          <a:stretch>
            <a:fillRect/>
          </a:stretch>
        </p:blipFill>
        <p:spPr bwMode="auto">
          <a:xfrm>
            <a:off x="785786" y="1214422"/>
            <a:ext cx="3214710" cy="4307712"/>
          </a:xfrm>
          <a:prstGeom prst="rect">
            <a:avLst/>
          </a:prstGeom>
          <a:noFill/>
        </p:spPr>
      </p:pic>
      <p:pic>
        <p:nvPicPr>
          <p:cNvPr id="6" name="Picture 2" descr="J:\Здя занятия\f_4b87c4bde02a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93638" y="3714752"/>
            <a:ext cx="2389997" cy="2515472"/>
          </a:xfrm>
          <a:prstGeom prst="rect">
            <a:avLst/>
          </a:prstGeom>
          <a:noFill/>
        </p:spPr>
      </p:pic>
      <p:pic>
        <p:nvPicPr>
          <p:cNvPr id="7" name="Picture 3" descr="J:\Здя занятия\Без имени-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3719659">
            <a:off x="2995709" y="-1031560"/>
            <a:ext cx="529917" cy="2675668"/>
          </a:xfrm>
          <a:prstGeom prst="rect">
            <a:avLst/>
          </a:prstGeom>
          <a:noFill/>
        </p:spPr>
      </p:pic>
      <p:pic>
        <p:nvPicPr>
          <p:cNvPr id="4098" name="Picture 2" descr="J:\Здя занятия\ромашка 0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1472" y="1285860"/>
            <a:ext cx="3506090" cy="47863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2706 C 0.02031 0.02128 0.04601 0.0155 0.06788 0.02151 C 0.08976 0.02752 0.10382 0.05181 0.1257 0.06268 C 0.14757 0.07355 0.17934 0.06661 0.19879 0.08719 C 0.21823 0.10777 0.2401 0.1538 0.24254 0.18664 C 0.24497 0.21948 0.21302 0.26157 0.21302 0.284 C 0.21302 0.30643 0.23733 0.30666 0.24254 0.3217 C 0.24774 0.33673 0.24913 0.35708 0.24392 0.37419 C 0.23872 0.39131 0.21927 0.40033 0.21146 0.42484 C 0.20365 0.44912 0.20052 0.48497 0.1974 0.52059 " pathEditMode="relative" rAng="0" ptsTypes="aaaaaaaa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" y="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J:\Здя занятия\гвоздика 04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00848" y="357166"/>
            <a:ext cx="2000264" cy="2000264"/>
          </a:xfrm>
          <a:prstGeom prst="rect">
            <a:avLst/>
          </a:prstGeom>
          <a:noFill/>
        </p:spPr>
      </p:pic>
      <p:pic>
        <p:nvPicPr>
          <p:cNvPr id="5" name="Picture 2" descr="J:\Здя занятия\f_4b87c4bde02a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93638" y="3714752"/>
            <a:ext cx="2389997" cy="2515472"/>
          </a:xfrm>
          <a:prstGeom prst="rect">
            <a:avLst/>
          </a:prstGeom>
          <a:noFill/>
        </p:spPr>
      </p:pic>
      <p:pic>
        <p:nvPicPr>
          <p:cNvPr id="6" name="Picture 2" descr="J:\Здя занятия\гвоздика 0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1142984"/>
            <a:ext cx="2714644" cy="4617411"/>
          </a:xfrm>
          <a:prstGeom prst="rect">
            <a:avLst/>
          </a:prstGeom>
          <a:noFill/>
        </p:spPr>
      </p:pic>
      <p:pic>
        <p:nvPicPr>
          <p:cNvPr id="7" name="Picture 3" descr="J:\Здя занятия\Без имени-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3719659">
            <a:off x="2995709" y="-1031560"/>
            <a:ext cx="529917" cy="2675668"/>
          </a:xfrm>
          <a:prstGeom prst="rect">
            <a:avLst/>
          </a:prstGeom>
          <a:noFill/>
        </p:spPr>
      </p:pic>
      <p:pic>
        <p:nvPicPr>
          <p:cNvPr id="5122" name="Picture 2" descr="J:\Здя занятия\гвоздика 0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8596" y="1285860"/>
            <a:ext cx="2786082" cy="46815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45976E-6 C 0.02569 -0.00579 0.05139 -0.01157 0.07326 -0.00555 C 0.09514 0.00046 0.1092 0.02474 0.13107 0.03561 C 0.15295 0.04648 0.18472 0.03954 0.20416 0.06013 C 0.22361 0.08071 0.24548 0.12673 0.24791 0.15957 C 0.25034 0.19241 0.2184 0.2345 0.2184 0.25693 C 0.2184 0.27937 0.24271 0.2796 0.24791 0.29463 C 0.25312 0.30966 0.25451 0.33002 0.2493 0.34713 C 0.24409 0.36424 0.22465 0.37326 0.21684 0.39778 C 0.20903 0.42206 0.2059 0.45791 0.20278 0.49352 " pathEditMode="relative" rAng="0" ptsTypes="aaaaaaaa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" y="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J:\Здя занятия\96.jpg"/>
          <p:cNvPicPr>
            <a:picLocks noChangeAspect="1" noChangeArrowheads="1"/>
          </p:cNvPicPr>
          <p:nvPr/>
        </p:nvPicPr>
        <p:blipFill>
          <a:blip r:embed="rId2" cstate="screen"/>
          <a:srcRect l="-4352"/>
          <a:stretch>
            <a:fillRect/>
          </a:stretch>
        </p:blipFill>
        <p:spPr bwMode="auto">
          <a:xfrm>
            <a:off x="857224" y="1714488"/>
            <a:ext cx="2428483" cy="4705186"/>
          </a:xfrm>
          <a:prstGeom prst="rect">
            <a:avLst/>
          </a:prstGeom>
          <a:noFill/>
        </p:spPr>
      </p:pic>
      <p:pic>
        <p:nvPicPr>
          <p:cNvPr id="5" name="Picture 2" descr="J:\Здя занятия\f_4b87c4bde02a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93638" y="3714752"/>
            <a:ext cx="2389997" cy="2515472"/>
          </a:xfrm>
          <a:prstGeom prst="rect">
            <a:avLst/>
          </a:prstGeom>
          <a:noFill/>
        </p:spPr>
      </p:pic>
      <p:pic>
        <p:nvPicPr>
          <p:cNvPr id="6" name="Picture 7" descr="J:\Здя занятия\ВАСЕЛЕК 04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29454" y="428604"/>
            <a:ext cx="1828666" cy="2179472"/>
          </a:xfrm>
          <a:prstGeom prst="rect">
            <a:avLst/>
          </a:prstGeom>
          <a:noFill/>
        </p:spPr>
      </p:pic>
      <p:pic>
        <p:nvPicPr>
          <p:cNvPr id="7" name="Picture 3" descr="J:\Здя занятия\Без имени-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3719659">
            <a:off x="2995709" y="-1031560"/>
            <a:ext cx="529917" cy="2675668"/>
          </a:xfrm>
          <a:prstGeom prst="rect">
            <a:avLst/>
          </a:prstGeom>
          <a:noFill/>
        </p:spPr>
      </p:pic>
      <p:pic>
        <p:nvPicPr>
          <p:cNvPr id="6146" name="Picture 2" descr="J:\Здя занятия\Василек 02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000100" y="1785926"/>
            <a:ext cx="2375314" cy="4876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45976E-6 C 0.02569 -0.00579 0.05139 -0.01157 0.07326 -0.00555 C 0.09514 0.00046 0.1092 0.02474 0.13107 0.03561 C 0.15295 0.04648 0.18472 0.03954 0.20416 0.06013 C 0.22361 0.08071 0.24548 0.12673 0.24791 0.15957 C 0.25034 0.19241 0.2184 0.2345 0.2184 0.25693 C 0.2184 0.27937 0.24271 0.2796 0.24791 0.29463 C 0.25312 0.30966 0.25451 0.33002 0.2493 0.34713 C 0.24409 0.36424 0.22465 0.37326 0.21684 0.39778 C 0.20903 0.42206 0.2059 0.45791 0.20278 0.49352 " pathEditMode="relative" rAng="0" ptsTypes="aaaaaaaa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" y="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ота\Здя занятия\фея.jpg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-828600" y="-387424"/>
            <a:ext cx="10439400" cy="756285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19000"/>
              </a:srgbClr>
            </a:outerShdw>
          </a:effectLst>
        </p:spPr>
      </p:pic>
      <p:grpSp>
        <p:nvGrpSpPr>
          <p:cNvPr id="6" name="Группа 5"/>
          <p:cNvGrpSpPr/>
          <p:nvPr/>
        </p:nvGrpSpPr>
        <p:grpSpPr>
          <a:xfrm>
            <a:off x="4283968" y="692696"/>
            <a:ext cx="5134927" cy="5949280"/>
            <a:chOff x="4283968" y="692696"/>
            <a:chExt cx="5134927" cy="5949280"/>
          </a:xfrm>
        </p:grpSpPr>
        <p:pic>
          <p:nvPicPr>
            <p:cNvPr id="1027" name="Picture 3" descr="E:\работа\Здя занятия\287d0905a1d7.png"/>
            <p:cNvPicPr>
              <a:picLocks noChangeAspect="1" noChangeArrowheads="1"/>
            </p:cNvPicPr>
            <p:nvPr/>
          </p:nvPicPr>
          <p:blipFill>
            <a:blip r:embed="rId3" cstate="email">
              <a:lum bright="-15000" contrast="36000"/>
            </a:blip>
            <a:srcRect/>
            <a:stretch>
              <a:fillRect/>
            </a:stretch>
          </p:blipFill>
          <p:spPr bwMode="auto">
            <a:xfrm>
              <a:off x="4283968" y="692696"/>
              <a:ext cx="5134927" cy="594928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 rot="167011">
              <a:off x="4638840" y="1365502"/>
              <a:ext cx="450819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Дорогие  ребята! На нашу планету  пришла  весна  и мне нужно всю землю украсить  цветами. Но одной мне не справиться. Не могли бы вы мне помочь? Перед тем как приступить к работе, побольше узнайте о луговых цветах.  Свою работу пришлите </a:t>
              </a:r>
            </a:p>
            <a:p>
              <a:pPr algn="ctr"/>
              <a:r>
                <a:rPr lang="ru-RU" b="1" i="1" dirty="0" smtClean="0"/>
                <a:t>мне.</a:t>
              </a:r>
              <a:endParaRPr lang="ru-RU" b="1" i="1" dirty="0"/>
            </a:p>
          </p:txBody>
        </p:sp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J:\Здя занятия\одуванчик 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571481"/>
            <a:ext cx="1149793" cy="1489368"/>
          </a:xfrm>
          <a:prstGeom prst="rect">
            <a:avLst/>
          </a:prstGeom>
          <a:noFill/>
        </p:spPr>
      </p:pic>
      <p:pic>
        <p:nvPicPr>
          <p:cNvPr id="5" name="Picture 2" descr="J:\Здя занятия\Василек 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0298" y="571480"/>
            <a:ext cx="795563" cy="1633384"/>
          </a:xfrm>
          <a:prstGeom prst="rect">
            <a:avLst/>
          </a:prstGeom>
          <a:noFill/>
        </p:spPr>
      </p:pic>
      <p:pic>
        <p:nvPicPr>
          <p:cNvPr id="6" name="Picture 2" descr="J:\Здя занятия\гвоздика 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1920" y="476672"/>
            <a:ext cx="1008112" cy="1693950"/>
          </a:xfrm>
          <a:prstGeom prst="rect">
            <a:avLst/>
          </a:prstGeom>
          <a:noFill/>
        </p:spPr>
      </p:pic>
      <p:pic>
        <p:nvPicPr>
          <p:cNvPr id="7" name="Picture 2" descr="J:\Здя занятия\мак 0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0694" y="500042"/>
            <a:ext cx="1087530" cy="1578274"/>
          </a:xfrm>
          <a:prstGeom prst="rect">
            <a:avLst/>
          </a:prstGeom>
          <a:noFill/>
        </p:spPr>
      </p:pic>
      <p:pic>
        <p:nvPicPr>
          <p:cNvPr id="8" name="Picture 2" descr="J:\Здя занятия\ромашка 0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91944" y="548680"/>
            <a:ext cx="1160445" cy="1584176"/>
          </a:xfrm>
          <a:prstGeom prst="rect">
            <a:avLst/>
          </a:prstGeom>
          <a:noFill/>
        </p:spPr>
      </p:pic>
      <p:pic>
        <p:nvPicPr>
          <p:cNvPr id="7170" name="Picture 2" descr="J:\Здя занятия\васелек 0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0534" y="3714752"/>
            <a:ext cx="1258799" cy="2714644"/>
          </a:xfrm>
          <a:prstGeom prst="rect">
            <a:avLst/>
          </a:prstGeom>
          <a:noFill/>
        </p:spPr>
      </p:pic>
      <p:pic>
        <p:nvPicPr>
          <p:cNvPr id="7171" name="Picture 3" descr="J:\Здя занятия\мак 0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500166" y="3786190"/>
            <a:ext cx="1706461" cy="2476496"/>
          </a:xfrm>
          <a:prstGeom prst="rect">
            <a:avLst/>
          </a:prstGeom>
          <a:noFill/>
        </p:spPr>
      </p:pic>
      <p:pic>
        <p:nvPicPr>
          <p:cNvPr id="7172" name="Picture 4" descr="J:\Здя занятия\ромашка 03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143504" y="3643314"/>
            <a:ext cx="1928826" cy="3001337"/>
          </a:xfrm>
          <a:prstGeom prst="rect">
            <a:avLst/>
          </a:prstGeom>
          <a:noFill/>
        </p:spPr>
      </p:pic>
      <p:pic>
        <p:nvPicPr>
          <p:cNvPr id="7173" name="Picture 5" descr="J:\Здя занятия\гвоздика 03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215206" y="3857628"/>
            <a:ext cx="1497812" cy="2643182"/>
          </a:xfrm>
          <a:prstGeom prst="rect">
            <a:avLst/>
          </a:prstGeom>
          <a:noFill/>
        </p:spPr>
      </p:pic>
      <p:pic>
        <p:nvPicPr>
          <p:cNvPr id="7174" name="Picture 6" descr="J:\Здя занятия\одуванчик 03.jp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286116" y="3786190"/>
            <a:ext cx="1985404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ота\Здя занятия\фея.jpg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-828600" y="-387424"/>
            <a:ext cx="10439400" cy="756285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19000"/>
              </a:srgbClr>
            </a:outerShdw>
          </a:effectLst>
        </p:spPr>
      </p:pic>
      <p:grpSp>
        <p:nvGrpSpPr>
          <p:cNvPr id="2" name="Группа 5"/>
          <p:cNvGrpSpPr/>
          <p:nvPr/>
        </p:nvGrpSpPr>
        <p:grpSpPr>
          <a:xfrm>
            <a:off x="4283968" y="692696"/>
            <a:ext cx="5134927" cy="5949280"/>
            <a:chOff x="4283968" y="692696"/>
            <a:chExt cx="5134927" cy="5949280"/>
          </a:xfrm>
        </p:grpSpPr>
        <p:pic>
          <p:nvPicPr>
            <p:cNvPr id="1027" name="Picture 3" descr="E:\работа\Здя занятия\287d0905a1d7.png"/>
            <p:cNvPicPr>
              <a:picLocks noChangeAspect="1" noChangeArrowheads="1"/>
            </p:cNvPicPr>
            <p:nvPr/>
          </p:nvPicPr>
          <p:blipFill>
            <a:blip r:embed="rId3" cstate="email">
              <a:lum bright="-15000" contrast="36000"/>
            </a:blip>
            <a:srcRect/>
            <a:stretch>
              <a:fillRect/>
            </a:stretch>
          </p:blipFill>
          <p:spPr bwMode="auto">
            <a:xfrm>
              <a:off x="4283968" y="692696"/>
              <a:ext cx="5134927" cy="594928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 rot="167011">
              <a:off x="4609316" y="1521532"/>
              <a:ext cx="45081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Ребята после того как вы познакомились с луговыми цветами  и выполнили мои задания, сделайте красивые цветы пользуясь картами- схемами .</a:t>
              </a:r>
              <a:endParaRPr lang="ru-RU" b="1" i="1" dirty="0"/>
            </a:p>
          </p:txBody>
        </p:sp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948026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822147">
            <a:off x="5076056" y="620688"/>
            <a:ext cx="3019425" cy="2266950"/>
          </a:xfrm>
          <a:prstGeom prst="rect">
            <a:avLst/>
          </a:prstGeom>
        </p:spPr>
      </p:pic>
      <p:pic>
        <p:nvPicPr>
          <p:cNvPr id="7" name="Рисунок 6" descr="3948026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9734444">
            <a:off x="4589373" y="3940257"/>
            <a:ext cx="2502728" cy="1879020"/>
          </a:xfrm>
          <a:prstGeom prst="rect">
            <a:avLst/>
          </a:prstGeom>
        </p:spPr>
      </p:pic>
      <p:pic>
        <p:nvPicPr>
          <p:cNvPr id="8" name="Рисунок 7" descr="3948026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18865093">
            <a:off x="696122" y="1387068"/>
            <a:ext cx="2545815" cy="1911369"/>
          </a:xfrm>
          <a:prstGeom prst="rect">
            <a:avLst/>
          </a:prstGeom>
        </p:spPr>
      </p:pic>
      <p:pic>
        <p:nvPicPr>
          <p:cNvPr id="6" name="CHIMES.WAV">
            <a:hlinkClick r:id="" action="ppaction://media"/>
          </p:cNvPr>
          <p:cNvPicPr>
            <a:picLocks noRot="1" noChangeAspect="1"/>
          </p:cNvPicPr>
          <p:nvPr>
            <a:wavAudioFile r:embed="rId1" name="CHIMES.WAV"/>
          </p:nvPr>
        </p:nvPicPr>
        <p:blipFill>
          <a:blip r:embed="rId6" cstate="email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  <p:pic>
        <p:nvPicPr>
          <p:cNvPr id="9" name="Рисунок 8" descr="3948026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2121610">
            <a:off x="2737473" y="791858"/>
            <a:ext cx="1325781" cy="995381"/>
          </a:xfrm>
          <a:prstGeom prst="rect">
            <a:avLst/>
          </a:prstGeom>
        </p:spPr>
      </p:pic>
      <p:pic>
        <p:nvPicPr>
          <p:cNvPr id="10" name="Рисунок 9" descr="3948026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712940">
            <a:off x="7303478" y="3483389"/>
            <a:ext cx="1325781" cy="995381"/>
          </a:xfrm>
          <a:prstGeom prst="rect">
            <a:avLst/>
          </a:prstGeom>
        </p:spPr>
      </p:pic>
      <p:pic>
        <p:nvPicPr>
          <p:cNvPr id="11" name="Рисунок 10" descr="3948026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rot="20540834">
            <a:off x="3441898" y="2580484"/>
            <a:ext cx="1949338" cy="1463540"/>
          </a:xfrm>
          <a:prstGeom prst="rect">
            <a:avLst/>
          </a:prstGeom>
        </p:spPr>
      </p:pic>
      <p:pic>
        <p:nvPicPr>
          <p:cNvPr id="12" name="Рисунок 11" descr="3948026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218452">
            <a:off x="1019104" y="3959836"/>
            <a:ext cx="1631758" cy="1225105"/>
          </a:xfrm>
          <a:prstGeom prst="rect">
            <a:avLst/>
          </a:prstGeom>
        </p:spPr>
      </p:pic>
      <p:pic>
        <p:nvPicPr>
          <p:cNvPr id="13" name="Рисунок 12" descr="3948026.gif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 rot="20540834">
            <a:off x="2976603" y="5463090"/>
            <a:ext cx="1319197" cy="9904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948026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822147">
            <a:off x="5076056" y="620688"/>
            <a:ext cx="3019425" cy="2266950"/>
          </a:xfrm>
          <a:prstGeom prst="rect">
            <a:avLst/>
          </a:prstGeom>
        </p:spPr>
      </p:pic>
      <p:pic>
        <p:nvPicPr>
          <p:cNvPr id="7" name="Рисунок 6" descr="3948026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19734444">
            <a:off x="4589373" y="3940257"/>
            <a:ext cx="2502728" cy="1879020"/>
          </a:xfrm>
          <a:prstGeom prst="rect">
            <a:avLst/>
          </a:prstGeom>
        </p:spPr>
      </p:pic>
      <p:pic>
        <p:nvPicPr>
          <p:cNvPr id="6" name="CHIMES.WAV">
            <a:hlinkClick r:id="" action="ppaction://media"/>
          </p:cNvPr>
          <p:cNvPicPr>
            <a:picLocks noRot="1" noChangeAspect="1"/>
          </p:cNvPicPr>
          <p:nvPr>
            <a:wavAudioFile r:embed="rId1" name="CHIMES.WAV"/>
          </p:nvPr>
        </p:nvPicPr>
        <p:blipFill>
          <a:blip r:embed="rId6" cstate="email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9" name="Рисунок 8" descr="3948026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20540834">
            <a:off x="3441898" y="2580484"/>
            <a:ext cx="1949338" cy="1463540"/>
          </a:xfrm>
          <a:prstGeom prst="rect">
            <a:avLst/>
          </a:prstGeom>
        </p:spPr>
      </p:pic>
      <p:pic>
        <p:nvPicPr>
          <p:cNvPr id="10" name="Рисунок 9" descr="3948026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rot="20540834">
            <a:off x="2976603" y="5463090"/>
            <a:ext cx="1319197" cy="990438"/>
          </a:xfrm>
          <a:prstGeom prst="rect">
            <a:avLst/>
          </a:prstGeom>
        </p:spPr>
      </p:pic>
      <p:pic>
        <p:nvPicPr>
          <p:cNvPr id="11" name="Рисунок 10" descr="3948026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712940">
            <a:off x="7303478" y="3483389"/>
            <a:ext cx="1325781" cy="995381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948026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822147">
            <a:off x="5076056" y="620688"/>
            <a:ext cx="3019425" cy="2266950"/>
          </a:xfrm>
          <a:prstGeom prst="rect">
            <a:avLst/>
          </a:prstGeom>
        </p:spPr>
      </p:pic>
      <p:pic>
        <p:nvPicPr>
          <p:cNvPr id="3" name="CHIMES.WAV">
            <a:hlinkClick r:id="" action="ppaction://media"/>
          </p:cNvPr>
          <p:cNvPicPr>
            <a:picLocks noRot="1" noChangeAspect="1"/>
          </p:cNvPicPr>
          <p:nvPr>
            <a:wavAudioFile r:embed="rId1" name="CHIMES.WAV"/>
          </p:nvPr>
        </p:nvPicPr>
        <p:blipFill>
          <a:blip r:embed="rId5" cstate="email"/>
          <a:stretch>
            <a:fillRect/>
          </a:stretch>
        </p:blipFill>
        <p:spPr>
          <a:xfrm>
            <a:off x="8991600" y="0"/>
            <a:ext cx="304800" cy="304800"/>
          </a:xfrm>
          <a:prstGeom prst="rect">
            <a:avLst/>
          </a:prstGeom>
        </p:spPr>
      </p:pic>
      <p:pic>
        <p:nvPicPr>
          <p:cNvPr id="6" name="Рисунок 5" descr="3948026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712940">
            <a:off x="7303478" y="3483389"/>
            <a:ext cx="1325781" cy="995381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928670"/>
            <a:ext cx="33575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Фото ресурсы:</a:t>
            </a:r>
            <a:endParaRPr lang="en-US" sz="2800" b="1" dirty="0" smtClean="0"/>
          </a:p>
          <a:p>
            <a:endParaRPr lang="ru-RU" sz="2800" dirty="0" smtClean="0"/>
          </a:p>
          <a:p>
            <a:r>
              <a:rPr lang="en-US" sz="2800" dirty="0" err="1" smtClean="0"/>
              <a:t>Fotostart</a:t>
            </a:r>
            <a:r>
              <a:rPr lang="en-US" sz="2800" dirty="0" smtClean="0"/>
              <a:t> </a:t>
            </a:r>
            <a:r>
              <a:rPr lang="en-US" sz="2800" dirty="0" err="1" smtClean="0"/>
              <a:t>ihfo</a:t>
            </a:r>
            <a:endParaRPr lang="ru-RU" sz="2800" dirty="0" smtClean="0"/>
          </a:p>
          <a:p>
            <a:r>
              <a:rPr lang="en-US" sz="2800" dirty="0" smtClean="0"/>
              <a:t>Radical</a:t>
            </a:r>
            <a:r>
              <a:rPr lang="ru-RU" sz="2800" dirty="0" smtClean="0"/>
              <a:t>- </a:t>
            </a:r>
            <a:r>
              <a:rPr lang="en-US" sz="2800" dirty="0" err="1" smtClean="0"/>
              <a:t>foto</a:t>
            </a:r>
            <a:endParaRPr lang="ru-RU" sz="2800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работа\Здя занятия\752_med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7744" y="692696"/>
            <a:ext cx="6336704" cy="4752528"/>
          </a:xfrm>
          <a:prstGeom prst="rect">
            <a:avLst/>
          </a:prstGeom>
          <a:noFill/>
          <a:ln w="63500">
            <a:gradFill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5400000" scaled="0"/>
            </a:gradFill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ота\Здя занятия\6777942_bca73406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67544" y="332656"/>
            <a:ext cx="4176464" cy="6061082"/>
          </a:xfrm>
          <a:prstGeom prst="rect">
            <a:avLst/>
          </a:prstGeom>
          <a:noFill/>
          <a:ln w="63500">
            <a:gradFill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5400000" scaled="0"/>
            </a:gradFill>
          </a:ln>
        </p:spPr>
      </p:pic>
      <p:sp>
        <p:nvSpPr>
          <p:cNvPr id="3" name="TextBox 2"/>
          <p:cNvSpPr txBox="1"/>
          <p:nvPr/>
        </p:nvSpPr>
        <p:spPr>
          <a:xfrm>
            <a:off x="5940152" y="1052736"/>
            <a:ext cx="216024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МАК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6fb98_b0dc1898_XL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411760" y="836712"/>
            <a:ext cx="6037635" cy="4525963"/>
          </a:xfrm>
          <a:ln w="63500"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8100000" scaled="1"/>
              <a:tileRect/>
            </a:gradFill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48f3_17bb14f4_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576" y="188640"/>
            <a:ext cx="3384376" cy="6369374"/>
          </a:xfrm>
          <a:ln w="63500">
            <a:gradFill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5400000" scaled="0"/>
            </a:gradFill>
          </a:ln>
        </p:spPr>
      </p:pic>
      <p:sp>
        <p:nvSpPr>
          <p:cNvPr id="3" name="TextBox 2"/>
          <p:cNvSpPr txBox="1"/>
          <p:nvPr/>
        </p:nvSpPr>
        <p:spPr>
          <a:xfrm>
            <a:off x="5004048" y="764704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ВАСИЛЕК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6fb98_b0dc1898_XL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483768" y="1556792"/>
            <a:ext cx="5885241" cy="4417855"/>
          </a:xfrm>
          <a:ln w="63500"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8100000" scaled="1"/>
              <a:tileRect/>
            </a:gradFill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4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51520" y="548680"/>
            <a:ext cx="4413139" cy="6024576"/>
          </a:xfrm>
          <a:ln w="63500"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8100000" scaled="1"/>
              <a:tileRect/>
            </a:gradFill>
          </a:ln>
        </p:spPr>
      </p:pic>
      <p:sp>
        <p:nvSpPr>
          <p:cNvPr id="3" name="TextBox 2"/>
          <p:cNvSpPr txBox="1"/>
          <p:nvPr/>
        </p:nvSpPr>
        <p:spPr>
          <a:xfrm>
            <a:off x="4860032" y="836712"/>
            <a:ext cx="403244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РОМАШКА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7cab09c46f7b7a4616e5de1585b452f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2267744" y="764704"/>
            <a:ext cx="6212542" cy="4752528"/>
          </a:xfrm>
          <a:ln w="63500">
            <a:gradFill flip="none"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8100000" scaled="1"/>
              <a:tileRect/>
            </a:gradFill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962</TotalTime>
  <Words>136</Words>
  <Application>Microsoft Office PowerPoint</Application>
  <PresentationFormat>Экран (4:3)</PresentationFormat>
  <Paragraphs>31</Paragraphs>
  <Slides>26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70</cp:revision>
  <dcterms:created xsi:type="dcterms:W3CDTF">2012-02-24T07:25:15Z</dcterms:created>
  <dcterms:modified xsi:type="dcterms:W3CDTF">2013-03-25T12:54:02Z</dcterms:modified>
</cp:coreProperties>
</file>