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3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7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BB834-4510-44D8-B415-1762BA923F31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6B924-977A-4D77-932B-06D396F7D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35FC78-1BEB-47F3-AE2E-B9969963D97F}" type="datetimeFigureOut">
              <a:rPr lang="ru-RU" smtClean="0"/>
              <a:pPr/>
              <a:t>23.03.2014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1485E9-38C2-454E-A28F-5701BAD0C0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fizkulturaisport.ru/fizicheskie-kachestva/sila/silovaya-podgotovk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2914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Презентация на тему : «Набивной мяч» 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Admin\Рабочий стол\коллажиъ\Новая папка\969642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356992"/>
            <a:ext cx="5184576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242088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внимание!!!!</a:t>
            </a:r>
            <a:endParaRPr lang="ru-RU" sz="5400" dirty="0"/>
          </a:p>
        </p:txBody>
      </p:sp>
      <p:pic>
        <p:nvPicPr>
          <p:cNvPr id="4" name="Содержимое 3" descr="6861281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492896"/>
            <a:ext cx="5832648" cy="340228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4073656" cy="553062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Мяч </a:t>
            </a:r>
            <a:r>
              <a:rPr lang="ru-RU" sz="2000" b="1" dirty="0" err="1" smtClean="0"/>
              <a:t>медицинбол</a:t>
            </a:r>
            <a:r>
              <a:rPr lang="ru-RU" sz="2000" b="1" dirty="0" smtClean="0"/>
              <a:t> - это набивной специально утяжеленный тренировочный снаряд, применяемый не только спортсменами, но также и медиками для лечебных целей в посттравматических программах и реабилитационных мероприятиях. Имеется несколько различных размеров </a:t>
            </a:r>
            <a:r>
              <a:rPr lang="ru-RU" sz="2000" b="1" dirty="0" err="1" smtClean="0"/>
              <a:t>медицинбола</a:t>
            </a:r>
            <a:r>
              <a:rPr lang="ru-RU" sz="2000" b="1" dirty="0" smtClean="0"/>
              <a:t>, но мы рекомендуем заниматься с мячами, приблизительно идентичными размерам волейбольного мяча или же его баскетбольного брата.</a:t>
            </a:r>
            <a:endParaRPr lang="ru-RU" sz="2000" b="1" dirty="0"/>
          </a:p>
        </p:txBody>
      </p:sp>
      <p:pic>
        <p:nvPicPr>
          <p:cNvPr id="4" name="Содержимое 3" descr="0008040901441_P321166_500X5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1608137"/>
            <a:ext cx="2992438" cy="29924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274638"/>
            <a:ext cx="3857632" cy="581865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Исключительный интерес представляет использование в </a:t>
            </a:r>
            <a:r>
              <a:rPr lang="ru-RU" sz="2400" b="1" dirty="0" smtClean="0">
                <a:hlinkClick r:id="rId2"/>
              </a:rPr>
              <a:t>силовой тренировке</a:t>
            </a:r>
            <a:r>
              <a:rPr lang="ru-RU" sz="2400" b="1" dirty="0" smtClean="0"/>
              <a:t> набивных мячей (</a:t>
            </a:r>
            <a:r>
              <a:rPr lang="ru-RU" sz="2400" b="1" dirty="0" err="1" smtClean="0"/>
              <a:t>медицинболов</a:t>
            </a:r>
            <a:r>
              <a:rPr lang="ru-RU" sz="2400" b="1" dirty="0" smtClean="0"/>
              <a:t>)</a:t>
            </a:r>
            <a:r>
              <a:rPr lang="ru-RU" sz="2400" dirty="0" smtClean="0"/>
              <a:t>. Упражнения с набивными мячами разнообразны, эффективны, эмоциональны и поэтому являются ценным средством </a:t>
            </a:r>
            <a:r>
              <a:rPr lang="ru-RU" sz="2400" b="1" dirty="0" smtClean="0"/>
              <a:t>физической подготовки</a:t>
            </a:r>
            <a:r>
              <a:rPr lang="ru-RU" sz="2400" dirty="0" smtClean="0"/>
              <a:t>, особенно юных спортсменов.</a:t>
            </a:r>
            <a:endParaRPr lang="ru-RU" sz="2400" dirty="0"/>
          </a:p>
        </p:txBody>
      </p:sp>
      <p:pic>
        <p:nvPicPr>
          <p:cNvPr id="4" name="Содержимое 3" descr="medboly-jp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1772816"/>
            <a:ext cx="3528392" cy="302433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332656"/>
            <a:ext cx="4211960" cy="612068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занятий используются </a:t>
            </a:r>
            <a:r>
              <a:rPr lang="ru-RU" sz="2000" dirty="0" err="1" smtClean="0"/>
              <a:t>мячи-медицинболы</a:t>
            </a:r>
            <a:r>
              <a:rPr lang="ru-RU" sz="2000" dirty="0" smtClean="0"/>
              <a:t> весом от 2 до 6 кг. Наиболее распространенная форма тренировки — упражнения в парах. В процессе тренировки применяются следующие </a:t>
            </a:r>
            <a:r>
              <a:rPr lang="ru-RU" sz="2000" b="1" dirty="0" smtClean="0"/>
              <a:t>методические приемы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>а) броски в парах на максимальную силу;</a:t>
            </a:r>
            <a:br>
              <a:rPr lang="ru-RU" sz="2000" dirty="0" smtClean="0"/>
            </a:br>
            <a:r>
              <a:rPr lang="ru-RU" sz="2000" dirty="0" smtClean="0"/>
              <a:t>б) броски в парах на максимальный темп;</a:t>
            </a:r>
            <a:br>
              <a:rPr lang="ru-RU" sz="2000" dirty="0" smtClean="0"/>
            </a:br>
            <a:r>
              <a:rPr lang="ru-RU" sz="2000" dirty="0" smtClean="0"/>
              <a:t>в) броски или передачи мяча тремя, четырьмя, пятью спортсменами из различных исходных положений (стоя, сидя на полу, в приседе и т. д.)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5586652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3384376" cy="266429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Примерные упражнения, проделываемые из положений приседа, стоя на коленях, стоя на левом (правом) колене, сидя. В перечисленных исходных положениях с мячом в руках выполняются следующие движения.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75656" y="1988840"/>
            <a:ext cx="7498080" cy="4176464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- наклоны, повороты, вращения туловища с раз­личной амплитудой и темпом движений;</a:t>
            </a:r>
          </a:p>
          <a:p>
            <a:r>
              <a:rPr lang="ru-RU" sz="3400" dirty="0" smtClean="0"/>
              <a:t>- броски   набивного  мяча   из-за   головы   вверх и вперед, снизу вверх и вперед, сбоку вперед одной и двумя руками, толкание мяча одной и двумя руками;</a:t>
            </a:r>
          </a:p>
          <a:p>
            <a:r>
              <a:rPr lang="ru-RU" sz="3400" dirty="0" smtClean="0"/>
              <a:t>подскоки и прыжки с мячом в руках, броски мяча ногами вверх и вперед;</a:t>
            </a:r>
          </a:p>
          <a:p>
            <a:r>
              <a:rPr lang="ru-RU" sz="3400" dirty="0" smtClean="0"/>
              <a:t>- наклоны, вращения туловища с мячом в руках, подбрасывание и броски мяча, толкание мяча одной и двумя руками от плеча, груди вверх вперед, метание мяча сбоку одной и двумя руками.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Упражнения в картинках</a:t>
            </a:r>
            <a:endParaRPr lang="ru-RU" dirty="0"/>
          </a:p>
        </p:txBody>
      </p:sp>
      <p:pic>
        <p:nvPicPr>
          <p:cNvPr id="6" name="Содержимое 3" descr="nab mac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412776"/>
            <a:ext cx="6552728" cy="51125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274638"/>
            <a:ext cx="4289680" cy="596267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Комплекс упражнений с набивным мячом в парах:1. Класс выстраивается в две шеренги, расстояние между которыми 4— 6 м. Каждому ученику одной из шеренг дается по набивному мячу массой 2—3 кг. По команде учителя все занимающиеся начинают максимально быстрый бег на месте, высоко поднимая бедро; с одновременным выполнением скоростных передач мяча между стоящими напротив учениками. Передавать мяч разрешается двумя руками от груди или одной от плеча, причем нельзя делать с мячом в руках больше 2 шагов. Выполнять 2 серии по 10—16 передач.</a:t>
            </a:r>
            <a:endParaRPr lang="ru-RU" sz="2000" dirty="0"/>
          </a:p>
        </p:txBody>
      </p:sp>
      <p:pic>
        <p:nvPicPr>
          <p:cNvPr id="4" name="Содержимое 3" descr="5586652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3456384" cy="273630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274638"/>
            <a:ext cx="3281568" cy="625070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Упражнения с набивными мячами выполняются отдельными учащимися, в парах и группах. примерные упражнения, которые осуществляются учащимися из положений лежа на спине и на животе и в парах. В перечисленных исходных положениях с мячом в руках выполняются следующие движения: броски мяча из-за головы, от груди одной (левой, затем правой) рукой, двумя руками; зажав мяч между стопами, подъем ног с мячом вверх, опускание за голову. При выполнении упражнений в парах передача мяча проводится из положений стоя и сидя</a:t>
            </a:r>
            <a:endParaRPr lang="ru-RU" sz="1800" dirty="0"/>
          </a:p>
        </p:txBody>
      </p:sp>
      <p:pic>
        <p:nvPicPr>
          <p:cNvPr id="4" name="Содержимое 3" descr="na 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764704"/>
            <a:ext cx="3456384" cy="547260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274638"/>
            <a:ext cx="3857632" cy="60346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Характерной ошибкой новичка является то, что спортсмен совершает метание набивного мяча главным образом </a:t>
            </a:r>
            <a:r>
              <a:rPr lang="ru-RU" sz="2000" b="1" dirty="0" smtClean="0"/>
              <a:t>за счет силы рук</a:t>
            </a:r>
            <a:r>
              <a:rPr lang="ru-RU" sz="2000" dirty="0" smtClean="0"/>
              <a:t> и верхнего плечевого пояса. На самом деле </a:t>
            </a:r>
            <a:r>
              <a:rPr lang="ru-RU" sz="2000" b="1" dirty="0" smtClean="0"/>
              <a:t>нужно работать всем корпусом</a:t>
            </a:r>
            <a:r>
              <a:rPr lang="ru-RU" sz="2000" dirty="0" smtClean="0"/>
              <a:t> целиком, подключая мышцы пресса и спины на протяжении всего времени выполнения броска. Важно понимать, что мощь, силу и направленность атакующему удару в боксе, борьбе, волейболе и других видов спорта обеспечивает именно </a:t>
            </a:r>
            <a:r>
              <a:rPr lang="ru-RU" sz="2000" b="1" dirty="0" smtClean="0"/>
              <a:t>работа корпуса</a:t>
            </a:r>
            <a:endParaRPr lang="ru-RU" sz="2000" dirty="0"/>
          </a:p>
        </p:txBody>
      </p:sp>
      <p:pic>
        <p:nvPicPr>
          <p:cNvPr id="4" name="Содержимое 3" descr="4387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980728"/>
            <a:ext cx="3065463" cy="473561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</TotalTime>
  <Words>311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Презентация на тему : «Набивной мяч»   </vt:lpstr>
      <vt:lpstr>Мяч медицинбол - это набивной специально утяжеленный тренировочный снаряд, применяемый не только спортсменами, но также и медиками для лечебных целей в посттравматических программах и реабилитационных мероприятиях. Имеется несколько различных размеров медицинбола, но мы рекомендуем заниматься с мячами, приблизительно идентичными размерам волейбольного мяча или же его баскетбольного брата.</vt:lpstr>
      <vt:lpstr>Исключительный интерес представляет использование в силовой тренировке набивных мячей (медицинболов). Упражнения с набивными мячами разнообразны, эффективны, эмоциональны и поэтому являются ценным средством физической подготовки, особенно юных спортсменов.</vt:lpstr>
      <vt:lpstr>Для занятий используются мячи-медицинболы весом от 2 до 6 кг. Наиболее распространенная форма тренировки — упражнения в парах. В процессе тренировки применяются следующие методические приемы: а) броски в парах на максимальную силу; б) броски в парах на максимальный темп; в) броски или передачи мяча тремя, четырьмя, пятью спортсменами из различных исходных положений (стоя, сидя на полу, в приседе и т. д.) </vt:lpstr>
      <vt:lpstr>Примерные упражнения, проделываемые из положений приседа, стоя на коленях, стоя на левом (правом) колене, сидя. В перечисленных исходных положениях с мячом в руках выполняются следующие движения.</vt:lpstr>
      <vt:lpstr>Упражнения в картинках</vt:lpstr>
      <vt:lpstr>Комплекс упражнений с набивным мячом в парах:1. Класс выстраивается в две шеренги, расстояние между которыми 4— 6 м. Каждому ученику одной из шеренг дается по набивному мячу массой 2—3 кг. По команде учителя все занимающиеся начинают максимально быстрый бег на месте, высоко поднимая бедро; с одновременным выполнением скоростных передач мяча между стоящими напротив учениками. Передавать мяч разрешается двумя руками от груди или одной от плеча, причем нельзя делать с мячом в руках больше 2 шагов. Выполнять 2 серии по 10—16 передач.</vt:lpstr>
      <vt:lpstr>Упражнения с набивными мячами выполняются отдельными учащимися, в парах и группах. примерные упражнения, которые осуществляются учащимися из положений лежа на спине и на животе и в парах. В перечисленных исходных положениях с мячом в руках выполняются следующие движения: броски мяча из-за головы, от груди одной (левой, затем правой) рукой, двумя руками; зажав мяч между стопами, подъем ног с мячом вверх, опускание за голову. При выполнении упражнений в парах передача мяча проводится из положений стоя и сидя</vt:lpstr>
      <vt:lpstr>Характерной ошибкой новичка является то, что спортсмен совершает метание набивного мяча главным образом за счет силы рук и верхнего плечевого пояса. На самом деле нужно работать всем корпусом целиком, подключая мышцы пресса и спины на протяжении всего времени выполнения броска. Важно понимать, что мощь, силу и направленность атакующему удару в боксе, борьбе, волейболе и других видов спорта обеспечивает именно работа корпуса</vt:lpstr>
      <vt:lpstr>Спасибо за внимание!!!!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«Набивной мяч»  Гуляевой Натальи 8 «Б» класс </dc:title>
  <dc:creator>1</dc:creator>
  <cp:lastModifiedBy>1</cp:lastModifiedBy>
  <cp:revision>8</cp:revision>
  <dcterms:created xsi:type="dcterms:W3CDTF">2013-12-17T10:48:04Z</dcterms:created>
  <dcterms:modified xsi:type="dcterms:W3CDTF">2014-03-23T09:53:04Z</dcterms:modified>
</cp:coreProperties>
</file>