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64704"/>
            <a:ext cx="9144000" cy="4680520"/>
          </a:xfrm>
        </p:spPr>
        <p:txBody>
          <a:bodyPr>
            <a:normAutofit/>
          </a:bodyPr>
          <a:lstStyle/>
          <a:p>
            <a:pPr algn="ctr"/>
            <a:r>
              <a:rPr lang="ru-RU" sz="6600" i="1" dirty="0" smtClean="0"/>
              <a:t>Точечный массаж и дыхательная гимнастика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Рис.1</a:t>
            </a:r>
            <a:endParaRPr lang="ru-RU" dirty="0"/>
          </a:p>
        </p:txBody>
      </p:sp>
      <p:pic>
        <p:nvPicPr>
          <p:cNvPr id="5" name="Содержимое 4" descr="P_20140315_23022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714499"/>
            <a:ext cx="9144000" cy="5143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Рис.2</a:t>
            </a:r>
            <a:endParaRPr lang="ru-RU" dirty="0"/>
          </a:p>
        </p:txBody>
      </p:sp>
      <p:pic>
        <p:nvPicPr>
          <p:cNvPr id="5" name="Содержимое 4" descr="P_20140315_22584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2071244" y="-539300"/>
            <a:ext cx="5326056" cy="9468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Рис.3</a:t>
            </a:r>
            <a:endParaRPr lang="ru-RU" dirty="0"/>
          </a:p>
        </p:txBody>
      </p:sp>
      <p:pic>
        <p:nvPicPr>
          <p:cNvPr id="5" name="Содержимое 4" descr="P_20140315_23004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1700809"/>
            <a:ext cx="9168339" cy="5157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Рис.4</a:t>
            </a:r>
            <a:endParaRPr lang="ru-RU" dirty="0"/>
          </a:p>
        </p:txBody>
      </p:sp>
      <p:pic>
        <p:nvPicPr>
          <p:cNvPr id="4" name="Содержимое 3" descr="P_20140315_2301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5400000">
            <a:off x="2005574" y="-304766"/>
            <a:ext cx="5157192" cy="91683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9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Точечный массаж и дыхательная гимнастика  </vt:lpstr>
      <vt:lpstr>Рис.1</vt:lpstr>
      <vt:lpstr>Рис.2</vt:lpstr>
      <vt:lpstr>Рис.3</vt:lpstr>
      <vt:lpstr>Рис.4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Точечный массаж и дыхательная гимнастика  </dc:title>
  <dc:creator>Ксения</dc:creator>
  <cp:lastModifiedBy>Ксения</cp:lastModifiedBy>
  <cp:revision>5</cp:revision>
  <dcterms:created xsi:type="dcterms:W3CDTF">2014-03-15T18:41:49Z</dcterms:created>
  <dcterms:modified xsi:type="dcterms:W3CDTF">2014-03-15T19:30:56Z</dcterms:modified>
</cp:coreProperties>
</file>