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1" autoAdjust="0"/>
    <p:restoredTop sz="86444" autoAdjust="0"/>
  </p:normalViewPr>
  <p:slideViewPr>
    <p:cSldViewPr>
      <p:cViewPr>
        <p:scale>
          <a:sx n="75" d="100"/>
          <a:sy n="75" d="100"/>
        </p:scale>
        <p:origin x="-134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80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E8E2D-6E24-4E20-A2C3-83FE12AC0E6B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4ED7B-5023-487E-889C-F10A192F65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4ED7B-5023-487E-889C-F10A192F65B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0B9A-D8DA-4F93-86DF-CADCE936B926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882382-1DC6-4B7C-8A21-87779A3B1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3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3" y="1396721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1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0B9A-D8DA-4F93-86DF-CADCE936B926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2382-1DC6-4B7C-8A21-87779A3B1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1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0B9A-D8DA-4F93-86DF-CADCE936B926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2382-1DC6-4B7C-8A21-87779A3B1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0B9A-D8DA-4F93-86DF-CADCE936B926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2382-1DC6-4B7C-8A21-87779A3B1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4" y="69756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9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0B9A-D8DA-4F93-86DF-CADCE936B926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7" y="2341476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882382-1DC6-4B7C-8A21-87779A3B1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0B9A-D8DA-4F93-86DF-CADCE936B926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2382-1DC6-4B7C-8A21-87779A3B1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0B9A-D8DA-4F93-86DF-CADCE936B926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2382-1DC6-4B7C-8A21-87779A3B1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0B9A-D8DA-4F93-86DF-CADCE936B926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2382-1DC6-4B7C-8A21-87779A3B1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0B9A-D8DA-4F93-86DF-CADCE936B926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2382-1DC6-4B7C-8A21-87779A3B1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0B9A-D8DA-4F93-86DF-CADCE936B926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2382-1DC6-4B7C-8A21-87779A3B1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0B9A-D8DA-4F93-86DF-CADCE936B926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882382-1DC6-4B7C-8A21-87779A3B1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10" y="465047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1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9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9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1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8F0B9A-D8DA-4F93-86DF-CADCE936B926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882382-1DC6-4B7C-8A21-87779A3B1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093296"/>
            <a:ext cx="6400800" cy="1752600"/>
          </a:xfrm>
        </p:spPr>
        <p:txBody>
          <a:bodyPr/>
          <a:lstStyle/>
          <a:p>
            <a:r>
              <a:rPr lang="ru-RU" sz="1800" b="1" dirty="0" smtClean="0"/>
              <a:t>Для средней группы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“</a:t>
            </a:r>
            <a:r>
              <a:rPr lang="ru-RU" sz="4400" b="1" dirty="0" smtClean="0"/>
              <a:t>Малые олимпийские игры 2014</a:t>
            </a:r>
            <a:r>
              <a:rPr lang="en-US" sz="4400" b="1" dirty="0" smtClean="0"/>
              <a:t>”</a:t>
            </a:r>
            <a:endParaRPr lang="ru-RU" sz="4400" b="1" dirty="0"/>
          </a:p>
        </p:txBody>
      </p:sp>
      <p:pic>
        <p:nvPicPr>
          <p:cNvPr id="2051" name="Picture 3" descr="C:\Users\БВЦ\Desktop\0000027345_olimpiada_kolca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68961"/>
            <a:ext cx="4392488" cy="292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99792" y="188640"/>
            <a:ext cx="7772400" cy="50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Ловкие хоккеисты!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5157192"/>
            <a:ext cx="48558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Там в латах все на ледяной площадке,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Сражаются, сцепились в острой схватке.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Болельщики кричат :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r>
              <a:rPr lang="ru-RU" b="1" i="1" dirty="0" smtClean="0">
                <a:solidFill>
                  <a:srgbClr val="FF0000"/>
                </a:solidFill>
              </a:rPr>
              <a:t>Сильнее бей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Поверь, не драка это а – Хоккей.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G:\Сжатые\IMG_5184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360" y="764704"/>
            <a:ext cx="6350000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99792" y="188640"/>
            <a:ext cx="7772400" cy="64658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Эстафета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ru-RU" dirty="0" smtClean="0">
                <a:solidFill>
                  <a:srgbClr val="FF0000"/>
                </a:solidFill>
              </a:rPr>
              <a:t>Бобслей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 descr="G:\Сжатые\IMG_5199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350000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55776" y="476672"/>
            <a:ext cx="7772400" cy="100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Эстафета </a:t>
            </a:r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ru-RU" sz="2800" dirty="0" smtClean="0">
                <a:solidFill>
                  <a:srgbClr val="FF0000"/>
                </a:solidFill>
              </a:rPr>
              <a:t>Снежный ком</a:t>
            </a:r>
            <a:r>
              <a:rPr lang="en-US" sz="2800" dirty="0" smtClean="0">
                <a:solidFill>
                  <a:srgbClr val="FF0000"/>
                </a:solidFill>
              </a:rPr>
              <a:t>”</a:t>
            </a:r>
            <a:r>
              <a:rPr lang="ru-RU" sz="2800" dirty="0" smtClean="0">
                <a:solidFill>
                  <a:srgbClr val="FF0000"/>
                </a:solidFill>
              </a:rPr>
              <a:t>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G:\Сжатые\IMG_5209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24744"/>
            <a:ext cx="3514361" cy="5271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24128" y="1268760"/>
            <a:ext cx="3419872" cy="5399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Пусть еще до олимпийцев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Вам дорога далека.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И пусть бумажные медали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Получили вы пока.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Но надеяться мы будем,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Что пройдет немного лет,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Настоящие медали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Вам дадут и спора нет!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Фото 07.02.2014г\IMG_5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5148064" cy="3432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67744" y="4481736"/>
            <a:ext cx="5050904" cy="2376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Мы игры олимпийцев открываем!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На этот праздник приглашаем всех!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Здоровья, счастья, радости желаем,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Пусть олимпийский к вам придет успех!</a:t>
            </a:r>
          </a:p>
          <a:p>
            <a:pPr>
              <a:buNone/>
            </a:pPr>
            <a:endParaRPr lang="ru-RU" sz="1800" b="1" i="1" dirty="0"/>
          </a:p>
        </p:txBody>
      </p:sp>
      <p:pic>
        <p:nvPicPr>
          <p:cNvPr id="2" name="Picture 2" descr="G:\Сжатые\IMG_5071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350000" cy="424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11760" y="5013176"/>
            <a:ext cx="5266928" cy="1988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Олимпиада, вот дела, к нам в гости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В детский  сад пришла!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Нас ждут соревнования-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Бег, прыжки, игры, метания</a:t>
            </a:r>
            <a:r>
              <a:rPr lang="ru-RU" sz="1800" b="1" dirty="0" smtClean="0">
                <a:solidFill>
                  <a:srgbClr val="FF0000"/>
                </a:solidFill>
              </a:rPr>
              <a:t>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Сжатые\IMG_5074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288032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47664" y="4581128"/>
            <a:ext cx="6177880" cy="2806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Пять колец на флаге белом меж собой переплелись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Будто все спортсмены мира дружно за руки взялись</a:t>
            </a:r>
          </a:p>
        </p:txBody>
      </p:sp>
      <p:pic>
        <p:nvPicPr>
          <p:cNvPr id="3074" name="Picture 2" descr="G:\Сжатые\IMG_5128о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32656"/>
            <a:ext cx="2592288" cy="3888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G:\Сжатые\IMG_5122о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2656"/>
            <a:ext cx="2741071" cy="3915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2060848"/>
            <a:ext cx="5112568" cy="5039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Олимпийский огонь разгорается вновь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Олимпийский огонь, как горячая кровь!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Обретенная заново мирная новь,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Всенародная в нем видна к спорту любовь.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Сжатые\IMG_5134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562367" cy="534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5776" y="188640"/>
            <a:ext cx="4461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Олимпийская разминка!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5229200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Держим ровно спинку,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Голову назад, вперед,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Вправо, влево, поворот.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Руки вверх поднять прямые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Вот высокие какие!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Сжатые\IMG_5140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350000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971600" y="5563344"/>
            <a:ext cx="7690048" cy="1294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Прыгать нам совсем не лень,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Словно мячик, целый день!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Сжатые\IMG_5146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6350000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23728" y="332656"/>
            <a:ext cx="7772400" cy="158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Эстафета священного огня!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109" y="5733256"/>
            <a:ext cx="8526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 олимпиаде зажигают факел с олимпийским огнем,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Который передают друг другу.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Наши спортсмены тоже будут передавать друг другу олимпийский огонь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G:\Сжатые\IMG_5153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350000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5301208"/>
            <a:ext cx="7772400" cy="79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Дети с факелом бегут до ориентира, огибают его, и возвращаясь,  передают факел следующему игроку.</a:t>
            </a:r>
          </a:p>
        </p:txBody>
      </p:sp>
      <p:pic>
        <p:nvPicPr>
          <p:cNvPr id="8194" name="Picture 2" descr="G:\Сжатые\IMG_5157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350000" cy="422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175</TotalTime>
  <Words>262</Words>
  <Application>Microsoft Office PowerPoint</Application>
  <PresentationFormat>Экран (4:3)</PresentationFormat>
  <Paragraphs>46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“Малые олимпийские игры 2014”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“Малые олимпийские игры 2014”</dc:title>
  <dc:creator>DmItriY</dc:creator>
  <cp:lastModifiedBy>DmItriY</cp:lastModifiedBy>
  <cp:revision>22</cp:revision>
  <dcterms:created xsi:type="dcterms:W3CDTF">2014-02-26T11:11:27Z</dcterms:created>
  <dcterms:modified xsi:type="dcterms:W3CDTF">2014-03-12T18:23:04Z</dcterms:modified>
</cp:coreProperties>
</file>