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9" r:id="rId4"/>
    <p:sldId id="261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211" y="5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12A0-B1C7-4D88-B11F-701E929FA704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2B579D-6226-41B2-B9C9-94114ED52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12A0-B1C7-4D88-B11F-701E929FA704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579D-6226-41B2-B9C9-94114ED52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12A0-B1C7-4D88-B11F-701E929FA704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579D-6226-41B2-B9C9-94114ED52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1412A0-B1C7-4D88-B11F-701E929FA704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82B579D-6226-41B2-B9C9-94114ED52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12A0-B1C7-4D88-B11F-701E929FA704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579D-6226-41B2-B9C9-94114ED52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12A0-B1C7-4D88-B11F-701E929FA704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579D-6226-41B2-B9C9-94114ED52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579D-6226-41B2-B9C9-94114ED52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12A0-B1C7-4D88-B11F-701E929FA704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12A0-B1C7-4D88-B11F-701E929FA704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579D-6226-41B2-B9C9-94114ED52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12A0-B1C7-4D88-B11F-701E929FA704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579D-6226-41B2-B9C9-94114ED52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1412A0-B1C7-4D88-B11F-701E929FA704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2B579D-6226-41B2-B9C9-94114ED52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12A0-B1C7-4D88-B11F-701E929FA704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2B579D-6226-41B2-B9C9-94114ED52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41412A0-B1C7-4D88-B11F-701E929FA704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82B579D-6226-41B2-B9C9-94114ED52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1772815"/>
            <a:ext cx="8460432" cy="316835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  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3600" dirty="0" smtClean="0">
                <a:solidFill>
                  <a:schemeClr val="bg1"/>
                </a:solidFill>
              </a:rPr>
              <a:t>Диагностика физического развития  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   детей дошкольного возраста.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МБДОУ  № 11 «Родничок»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г. Тихорецка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Краснодарского края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инструктор по физической культуре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  </a:t>
            </a:r>
            <a:r>
              <a:rPr lang="ru-RU" sz="2400" dirty="0" err="1" smtClean="0">
                <a:solidFill>
                  <a:srgbClr val="FF0000"/>
                </a:solidFill>
              </a:rPr>
              <a:t>Девянина</a:t>
            </a:r>
            <a:r>
              <a:rPr lang="ru-RU" sz="2400" dirty="0" smtClean="0">
                <a:solidFill>
                  <a:srgbClr val="FF0000"/>
                </a:solidFill>
              </a:rPr>
              <a:t> Ирина Юрьевна. </a:t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Разогреем мышцы быстро,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тест мы выполним отлично.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Picture 2" descr="C:\Users\1\Desktop\общее физическое развитие\физкультура\Диагностика\мама занятия\P90900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3744416" cy="4536503"/>
          </a:xfrm>
          <a:prstGeom prst="rect">
            <a:avLst/>
          </a:prstGeom>
          <a:noFill/>
        </p:spPr>
      </p:pic>
      <p:pic>
        <p:nvPicPr>
          <p:cNvPr id="10" name="Picture 2" descr="C:\Users\1\Desktop\общее физическое развитие\физкультура\Диагностика\мама занятия\P9090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3771206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Ручки ловко разминаем, мячик далеко бросаем.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Picture 2" descr="C:\Users\1\Desktop\общее физическое развитие\физкультура\Диагностика\мама занятия\P9090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032448" cy="4464497"/>
          </a:xfrm>
          <a:prstGeom prst="rect">
            <a:avLst/>
          </a:prstGeom>
          <a:noFill/>
        </p:spPr>
      </p:pic>
      <p:pic>
        <p:nvPicPr>
          <p:cNvPr id="2051" name="Picture 3" descr="C:\Users\1\Desktop\общее физическое развитие\физкультура\Диагностика\мама занятия\P90900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84784"/>
            <a:ext cx="4059238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11095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>
                <a:solidFill>
                  <a:schemeClr val="bg1"/>
                </a:solidFill>
              </a:rPr>
              <a:t>Выпад вправо, выпад влево, молодцы стараемся,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а потом подскоки сделав, бегать мы отправимся.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1\Desktop\общее физическое развитие\физкультура\Диагностика\мама занятия\P90900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56792"/>
            <a:ext cx="4059238" cy="4536503"/>
          </a:xfrm>
          <a:prstGeom prst="rect">
            <a:avLst/>
          </a:prstGeom>
          <a:noFill/>
        </p:spPr>
      </p:pic>
      <p:pic>
        <p:nvPicPr>
          <p:cNvPr id="5123" name="Picture 3" descr="C:\Users\1\Desktop\общее физическое развитие\физкультура\Диагностика\мама занятия\P90900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56792"/>
            <a:ext cx="4059238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 Исходное положение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           Метание в даль мяча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          </a:t>
            </a:r>
            <a:r>
              <a:rPr lang="ru-RU" sz="3600" dirty="0" smtClean="0">
                <a:solidFill>
                  <a:schemeClr val="bg1"/>
                </a:solidFill>
              </a:rPr>
              <a:t>Бросок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8196" name="Picture 4" descr="C:\Users\1\Desktop\общее физическое развитие\физкультура\Диагностика\мама занятия\P90900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0888"/>
            <a:ext cx="3672408" cy="3888432"/>
          </a:xfrm>
          <a:prstGeom prst="rect">
            <a:avLst/>
          </a:prstGeom>
          <a:noFill/>
        </p:spPr>
      </p:pic>
      <p:pic>
        <p:nvPicPr>
          <p:cNvPr id="8197" name="Picture 5" descr="C:\Users\1\Desktop\общее физическое развитие\физкультура\Диагностика\мама занятия\P909004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348880"/>
            <a:ext cx="3456384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image" Target="NULL"/><Relationship Id="rId4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2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3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4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249</TotalTime>
  <Words>23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       Диагностика физического развития      детей дошкольного возраста.   МБДОУ  № 11 «Родничок» г. Тихорецка Краснодарского края инструктор по физической культуре    Девянина Ирина Юрьевна.  </vt:lpstr>
      <vt:lpstr>Разогреем мышцы быстро,  тест мы выполним отлично.</vt:lpstr>
      <vt:lpstr>Ручки ловко разминаем, мячик далеко бросаем.</vt:lpstr>
      <vt:lpstr>   Выпад вправо, выпад влево, молодцы стараемся,  а потом подскоки сделав, бегать мы отправимся.</vt:lpstr>
      <vt:lpstr>           Метание в даль мяча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Диагностика физического развития               детей дошкольного возраста.</dc:title>
  <dc:creator>ДЕВЯНИНА</dc:creator>
  <cp:lastModifiedBy>ДЕВЯНИНА</cp:lastModifiedBy>
  <cp:revision>44</cp:revision>
  <dcterms:created xsi:type="dcterms:W3CDTF">2010-12-02T08:15:51Z</dcterms:created>
  <dcterms:modified xsi:type="dcterms:W3CDTF">2014-03-16T09:26:38Z</dcterms:modified>
</cp:coreProperties>
</file>