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708756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Причины плоскостопия и пути его профилактики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:\Users\Пользователь\Desktop\DSCN15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143248"/>
            <a:ext cx="507209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290"/>
            <a:ext cx="7772400" cy="607223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Сохранение и укрепление здоровья дошкольников - одна из актуальнейших проблем нашего времени. Дошкольный возраст играет очень большую роль в процессе формирования организма и отличает его от предыдущих и от последующих ступеней развития человеческого организма.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этот период, среди различных заболеваний, значительный удельный вес имеют деформации опорно-двигательного аппарата, к числу которых относится и плоскостопие.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 сегодняшний день в дошкольном возрасте практически здоровые дети составляют 3-4%, с нарушением осанки 50-60%, с плоскостопием - 30%.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Стопа - фундамент, опора нашего тела, и любое нарушение развития может отражаться на осанке ребенка.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Нередко плоскостопие является одной из причин нарушения осанки. При плоскостопии, сопровождающимся уплотнением свода стоп, резко понижается опорная функция ног, изменяется положение таза, становится трудно ходить, а в дальнейшем появляются тягостные синдромы: быстрая утомляемость и боли при ходьбе и стоянии.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Предупредить плоскостопие легче, чем его лечить. Следовательно, работа по профилактике плоскостопия должна идти по пути улучшения физического развития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290"/>
            <a:ext cx="7772400" cy="5805510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в дошкольном возрасте стопа находится в стадии интенсивного развития, ее формирование еще не завершено, поэтому любые неблагоприятные внешние воздействия могут приводить к возникновению тех или иных функциональных отклонений.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связи с этим, именно в этот период перед педагогами  детских дошкольных учреждений стоит проблема: поиск новых путей, а возможно, и возрождение забытых подходов профилактики и коррекции плоскостопия у детей дошкольного возраста.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Рекомендации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8579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1. </a:t>
            </a:r>
            <a:r>
              <a:rPr lang="ru-RU" dirty="0" smtClean="0"/>
              <a:t>Ежегодная диагностика состояния свода стопы у детей. Осуществляется медицинским персоналом с использованием объективных методов исследования (</a:t>
            </a:r>
            <a:r>
              <a:rPr lang="ru-RU" dirty="0" err="1" smtClean="0"/>
              <a:t>плантография</a:t>
            </a:r>
            <a:r>
              <a:rPr lang="ru-RU" dirty="0" smtClean="0"/>
              <a:t>) 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ru-RU" dirty="0" smtClean="0"/>
              <a:t>Создание полноценной физкультурно-оздоровительной среды. Предусматривает наличие оборудования и инвентаря, способствующих укреплению мышц стопы и голени (ребристые и наклонные доски, гимнастическая стенка, обручи, мячи, массажные коврики, гимнастические палки и т. д.) 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3. </a:t>
            </a:r>
            <a:r>
              <a:rPr lang="ru-RU" dirty="0" smtClean="0"/>
              <a:t>Гигиена обуви и правильный ее подбор. Воспитатели обращают внимание на обувь, в которой дети находятся в помещении, на улице, занятиях физическими упражнениями и дают соответствующие рекомендации родителям.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ru-RU" dirty="0" smtClean="0"/>
              <a:t>Регулярное применение природно-оздоровительных факторов: хождение </a:t>
            </a:r>
            <a:r>
              <a:rPr lang="ru-RU" dirty="0" smtClean="0"/>
              <a:t>босиком по </a:t>
            </a:r>
            <a:r>
              <a:rPr lang="ru-RU" dirty="0" smtClean="0"/>
              <a:t>траве, песку, гальке, хвойным иголкам.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5. </a:t>
            </a:r>
            <a:r>
              <a:rPr lang="ru-RU" dirty="0" smtClean="0"/>
              <a:t>При проведении закаливающих мероприятий </a:t>
            </a:r>
            <a:r>
              <a:rPr lang="ru-RU" dirty="0" err="1" smtClean="0"/>
              <a:t>предусматриваетсяприменение</a:t>
            </a:r>
            <a:r>
              <a:rPr lang="ru-RU" dirty="0" smtClean="0"/>
              <a:t> </a:t>
            </a:r>
            <a:r>
              <a:rPr lang="ru-RU" dirty="0" smtClean="0"/>
              <a:t>специальных закаливающих процедур для стоп. </a:t>
            </a:r>
            <a:r>
              <a:rPr lang="ru-RU" dirty="0" smtClean="0"/>
              <a:t>Закаливание стоп способствуют </a:t>
            </a:r>
            <a:r>
              <a:rPr lang="ru-RU" dirty="0" smtClean="0"/>
              <a:t>укреплению мышц, связок и суставов, стимулирует активные </a:t>
            </a:r>
            <a:r>
              <a:rPr lang="ru-RU" dirty="0" smtClean="0"/>
              <a:t>точки и </a:t>
            </a:r>
            <a:r>
              <a:rPr lang="ru-RU" dirty="0" smtClean="0"/>
              <a:t>зоны, расположенные на стопе, и являются прекрасным средством </a:t>
            </a:r>
            <a:r>
              <a:rPr lang="ru-RU" dirty="0" smtClean="0"/>
              <a:t>профилактики плоскостопия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85728"/>
            <a:ext cx="7772400" cy="5734072"/>
          </a:xfrm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Специальные комплексы упражнений, направленные на укрепление мышц стопы и голени и формирование сводов стопы, использовать в различных формах физического воспитания.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Индивидуальная работа с детьми, у которых выявлена функциональная недостаточность стоп, плоскостопие, косолапость.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Совместная деятельность педагогического коллектива и семьи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57166"/>
            <a:ext cx="7772400" cy="5662634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Парная гимнастика для ножек</a:t>
            </a:r>
            <a:r>
              <a:rPr lang="ru-RU" sz="2000" dirty="0" smtClean="0">
                <a:solidFill>
                  <a:srgbClr val="FF0000"/>
                </a:solidFill>
              </a:rPr>
              <a:t>.                                         </a:t>
            </a:r>
            <a:endParaRPr lang="ru-RU" sz="20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                                                             Поднятие </a:t>
            </a:r>
            <a:r>
              <a:rPr lang="ru-RU" sz="2000" dirty="0" smtClean="0">
                <a:solidFill>
                  <a:srgbClr val="FF0000"/>
                </a:solidFill>
              </a:rPr>
              <a:t>шнура пальчиками ног.</a:t>
            </a:r>
            <a:endParaRPr lang="ru-RU" sz="2000" dirty="0"/>
          </a:p>
        </p:txBody>
      </p:sp>
      <p:pic>
        <p:nvPicPr>
          <p:cNvPr id="4" name="Рисунок 3" descr="C:\Users\Пользователь\Desktop\DSCN15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385765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Пользователь\Desktop\DSCN152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86124"/>
            <a:ext cx="4305300" cy="32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</TotalTime>
  <Words>468</Words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Причины плоскостопия и пути его профилактики </vt:lpstr>
      <vt:lpstr>Слайд 2</vt:lpstr>
      <vt:lpstr>Слайд 3</vt:lpstr>
      <vt:lpstr>Рекомендации 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плоскостопия и пути его профилактики</dc:title>
  <dc:creator>Пользователь</dc:creator>
  <cp:lastModifiedBy>Пользователь</cp:lastModifiedBy>
  <cp:revision>2</cp:revision>
  <dcterms:created xsi:type="dcterms:W3CDTF">2014-03-18T10:11:59Z</dcterms:created>
  <dcterms:modified xsi:type="dcterms:W3CDTF">2014-03-18T10:28:55Z</dcterms:modified>
</cp:coreProperties>
</file>