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rgbClr val="00B0F0"/>
                </a:solidFill>
                <a:latin typeface="Comic Sans MS" pitchFamily="66" charset="0"/>
              </a:rPr>
              <a:t/>
            </a:r>
            <a:br>
              <a:rPr lang="ru-RU" b="0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ru-RU" b="0" dirty="0" smtClean="0">
                <a:solidFill>
                  <a:srgbClr val="00B0F0"/>
                </a:solidFill>
                <a:latin typeface="Comic Sans MS" pitchFamily="66" charset="0"/>
              </a:rPr>
              <a:t/>
            </a:r>
            <a:br>
              <a:rPr lang="ru-RU" b="0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ru-RU" b="0" dirty="0" smtClean="0">
                <a:solidFill>
                  <a:srgbClr val="00B0F0"/>
                </a:solidFill>
                <a:latin typeface="Comic Sans MS" pitchFamily="66" charset="0"/>
              </a:rPr>
              <a:t/>
            </a:r>
            <a:br>
              <a:rPr lang="ru-RU" b="0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ru-RU" b="0" dirty="0" smtClean="0">
                <a:solidFill>
                  <a:srgbClr val="00B0F0"/>
                </a:solidFill>
                <a:latin typeface="Comic Sans MS" pitchFamily="66" charset="0"/>
              </a:rPr>
              <a:t/>
            </a:r>
            <a:br>
              <a:rPr lang="ru-RU" b="0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00B0F0"/>
                </a:solidFill>
                <a:latin typeface="Comic Sans MS" pitchFamily="66" charset="0"/>
              </a:rPr>
              <a:t>Учим </a:t>
            </a:r>
            <a:r>
              <a:rPr lang="ru-RU" dirty="0" smtClean="0">
                <a:solidFill>
                  <a:srgbClr val="00B0F0"/>
                </a:solidFill>
                <a:latin typeface="Comic Sans MS" pitchFamily="66" charset="0"/>
              </a:rPr>
              <a:t>детей кататься на коньках</a:t>
            </a:r>
            <a:r>
              <a:rPr lang="ru-RU" b="0" dirty="0" smtClean="0">
                <a:solidFill>
                  <a:srgbClr val="00B0F0"/>
                </a:solidFill>
                <a:latin typeface="Comic Sans MS" pitchFamily="66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C:\Users\Пользователь\Desktop\фотографии\корпоратив\20140103_14082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928670"/>
            <a:ext cx="314327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Пользователь\Desktop\фотографии\корпоратив\20140103_14425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928670"/>
            <a:ext cx="307183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53"/>
            <a:ext cx="8229600" cy="571504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Comic Sans MS" pitchFamily="66" charset="0"/>
              </a:rPr>
              <a:t>Дети – такой неугомонный народ, который постоянно находится в движении. И порой, нам взрослым кажется, что они «работают» на специальных батарейках </a:t>
            </a:r>
            <a:r>
              <a:rPr lang="ru-RU" dirty="0" err="1" smtClean="0">
                <a:latin typeface="Comic Sans MS" pitchFamily="66" charset="0"/>
              </a:rPr>
              <a:t>энерджайзер</a:t>
            </a:r>
            <a:r>
              <a:rPr lang="ru-RU" dirty="0" smtClean="0">
                <a:latin typeface="Comic Sans MS" pitchFamily="66" charset="0"/>
              </a:rPr>
              <a:t>, только кнопки выключения у них нет. И совсем неудивительно, что малыши без устали готовы играть в прятки, футбол, плавать на речке, кататься в парке на роликах или же скользить по сверкающему льду на коньках, совсем как настоящие фигуристы.</a:t>
            </a:r>
          </a:p>
          <a:p>
            <a:r>
              <a:rPr lang="ru-RU" dirty="0" smtClean="0">
                <a:latin typeface="Comic Sans MS" pitchFamily="66" charset="0"/>
              </a:rPr>
              <a:t>Многие дети дошкольного возраста (5-6 лет) уже умеют ездить на роликах, а любители снега могут научиться кататься на самых настоящих коньках. </a:t>
            </a:r>
          </a:p>
          <a:p>
            <a:r>
              <a:rPr lang="ru-RU" dirty="0" smtClean="0">
                <a:latin typeface="Comic Sans MS" pitchFamily="66" charset="0"/>
              </a:rPr>
              <a:t>Когда зимний денек радует солнышком, можно уверенно отправляться на каток открытого типа, ну а если вы ценитель комфорта – то ваш выбор остановится на катках закрытого типа. Здесь вам будет совершенно не важно, какая погода за окном сейчас (или какое время года) и к тому же ровное покрытие катка льдом гарантировано. Еще один плюс в том, что свою одежду можно оставить в раздевалке не беспокоясь о ее сохранности, коньки можно взять напрокат, а после увлекательного, но утомительного катания - подкрепиться в кафе.</a:t>
            </a:r>
          </a:p>
          <a:p>
            <a:r>
              <a:rPr lang="ru-RU" dirty="0" smtClean="0">
                <a:latin typeface="Comic Sans MS" pitchFamily="66" charset="0"/>
              </a:rPr>
              <a:t>Все это можно, если вы и ваш кроха уже не новички в катании на коньках. Ну а если вы только планируете прийти сюда в первый раз и до этого малыш никогда не стоял на коньках – необходимо разобраться, с какого возраста лучше начинать обучение, с чего начать?</a:t>
            </a:r>
          </a:p>
          <a:p>
            <a:r>
              <a:rPr lang="ru-RU" dirty="0" smtClean="0">
                <a:latin typeface="Comic Sans MS" pitchFamily="66" charset="0"/>
              </a:rPr>
              <a:t>Возраст обучения зависит от индивидуального развития малыша. От того, насколько развиты мышцы спины, брюшного пресса и ног. Средний возраст примерно  пять 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1400" dirty="0" smtClean="0">
                <a:latin typeface="Comic Sans MS" pitchFamily="66" charset="0"/>
              </a:rPr>
              <a:t>Подобрать правильную одежду для катания. Согласитесь, комфортная, сухая и не стесняющая движений одежда очень важна. Для того чтобы крохе было тепло, а снег не налипал на одежду, легко соскальзывая с нее - нижняя одежда должна быть из натуральных тканей, а верхняя, наоборот, из синтетических. Коньки лучше фигурные или хоккейные благодаря тому, что в них есть желобковая заточка.</a:t>
            </a:r>
          </a:p>
          <a:p>
            <a:pPr lvl="0"/>
            <a:r>
              <a:rPr lang="ru-RU" sz="1400" dirty="0" smtClean="0">
                <a:latin typeface="Comic Sans MS" pitchFamily="66" charset="0"/>
              </a:rPr>
              <a:t>Ребенок должен научиться самостоятельно подбирать себе коньки, шнуровать их. Брать только по размеру ноги, если они будут больше, то она будет болтаться в них, что может привести к вывиху, если меньше – коньки будут давить, отбивая всякое желание кататься</a:t>
            </a:r>
            <a:r>
              <a:rPr lang="ru-RU" sz="1400" dirty="0" smtClean="0">
                <a:latin typeface="Comic Sans MS" pitchFamily="66" charset="0"/>
              </a:rPr>
              <a:t>.</a:t>
            </a:r>
          </a:p>
          <a:p>
            <a:pPr lvl="0"/>
            <a:r>
              <a:rPr lang="ru-RU" sz="1400" dirty="0" smtClean="0">
                <a:latin typeface="Comic Sans MS" pitchFamily="66" charset="0"/>
              </a:rPr>
              <a:t>Необходимо побороть неуверенность ребенка или даже страх. Страх падения, боли. Для этого малыш должен точно знать, что ему делать в той или иной ситуации.</a:t>
            </a:r>
          </a:p>
          <a:p>
            <a:pPr lvl="0"/>
            <a:r>
              <a:rPr lang="ru-RU" sz="1400" dirty="0" smtClean="0">
                <a:latin typeface="Comic Sans MS" pitchFamily="66" charset="0"/>
              </a:rPr>
              <a:t>Привыкнуть к конькам и научиться стоять в них. Для этого ребенок может надеть их дома, немного походить в них, </a:t>
            </a:r>
            <a:r>
              <a:rPr lang="ru-RU" sz="1400" dirty="0" err="1" smtClean="0">
                <a:latin typeface="Comic Sans MS" pitchFamily="66" charset="0"/>
              </a:rPr>
              <a:t>поприседать</a:t>
            </a:r>
            <a:r>
              <a:rPr lang="ru-RU" sz="1400" dirty="0" smtClean="0">
                <a:latin typeface="Comic Sans MS" pitchFamily="66" charset="0"/>
              </a:rPr>
              <a:t>, сделать несколько наклонов, подскоков и т.п. Отработать правильную стойку – тело чуть-чуть наклонить вперед, ноги полусогнуты, коньки под углом (а не прямо). Эта стойка способствует сохранению равновесия, при этом ноги не будут разъезжаться в стороны.</a:t>
            </a:r>
          </a:p>
          <a:p>
            <a:pPr lvl="0">
              <a:buNone/>
            </a:pPr>
            <a:endParaRPr lang="ru-RU" sz="1400" dirty="0" smtClean="0">
              <a:latin typeface="Comic Sans MS" pitchFamily="66" charset="0"/>
            </a:endParaRPr>
          </a:p>
          <a:p>
            <a:pPr lvl="0"/>
            <a:r>
              <a:rPr lang="ru-RU" sz="1400" dirty="0" smtClean="0">
                <a:latin typeface="Comic Sans MS" pitchFamily="66" charset="0"/>
              </a:rPr>
              <a:t>Какой лед без падений? Избежать их все равно не получится, значит надо научить ребенка правильно падать – объяснить, как это делать и отработать навыки падения, чтобы малыш уже «на автомате» мог сделать это в непредвиденной ситуации. Падать желательно набок, при этом стараясь сгруппировать свое тело, оберегая голову от удара.</a:t>
            </a:r>
          </a:p>
          <a:p>
            <a:pPr lvl="0"/>
            <a:r>
              <a:rPr lang="ru-RU" sz="1400" dirty="0" smtClean="0">
                <a:latin typeface="Comic Sans MS" pitchFamily="66" charset="0"/>
              </a:rPr>
              <a:t>Отработка первых скольжений на льду, поворотов и навыков остановки. Подойдут такие упражнения как змейка, фонарики, елочка, паровозик и т.д. Торможение может быть нескольких видов, например, пяткой, зубцом или «</a:t>
            </a:r>
            <a:r>
              <a:rPr lang="ru-RU" sz="1400" dirty="0" err="1" smtClean="0">
                <a:latin typeface="Comic Sans MS" pitchFamily="66" charset="0"/>
              </a:rPr>
              <a:t>ти-стоп</a:t>
            </a:r>
            <a:r>
              <a:rPr lang="ru-RU" sz="1400" dirty="0" smtClean="0">
                <a:latin typeface="Comic Sans MS" pitchFamily="66" charset="0"/>
              </a:rPr>
              <a:t>».</a:t>
            </a:r>
          </a:p>
          <a:p>
            <a:endParaRPr lang="ru-RU" sz="1000" dirty="0"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0" dirty="0" smtClean="0">
                <a:solidFill>
                  <a:srgbClr val="00B0F0"/>
                </a:solidFill>
                <a:latin typeface="Comic Sans MS" pitchFamily="66" charset="0"/>
              </a:rPr>
              <a:t>С чего начать?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9"/>
            <a:ext cx="8229600" cy="4500594"/>
          </a:xfrm>
        </p:spPr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Научиться кататься на коньках не сложно. </a:t>
            </a:r>
            <a:r>
              <a:rPr lang="ru-RU" i="1" dirty="0" smtClean="0">
                <a:solidFill>
                  <a:srgbClr val="00B0F0"/>
                </a:solidFill>
                <a:latin typeface="Comic Sans MS" pitchFamily="66" charset="0"/>
              </a:rPr>
              <a:t>Главное</a:t>
            </a:r>
            <a:r>
              <a:rPr lang="ru-RU" dirty="0" smtClean="0">
                <a:solidFill>
                  <a:srgbClr val="00B0F0"/>
                </a:solidFill>
                <a:latin typeface="Comic Sans MS" pitchFamily="66" charset="0"/>
              </a:rPr>
              <a:t>, </a:t>
            </a:r>
            <a:r>
              <a:rPr lang="ru-RU" dirty="0" smtClean="0">
                <a:latin typeface="Comic Sans MS" pitchFamily="66" charset="0"/>
              </a:rPr>
              <a:t>чтобы обучение катанию было в игровой форме и носило добровольный характер, исключающий всякого рода принуждения. </a:t>
            </a:r>
            <a:r>
              <a:rPr lang="ru-RU" i="1" dirty="0" smtClean="0">
                <a:solidFill>
                  <a:srgbClr val="00B0F0"/>
                </a:solidFill>
                <a:latin typeface="Comic Sans MS" pitchFamily="66" charset="0"/>
              </a:rPr>
              <a:t>Задача родителей</a:t>
            </a:r>
            <a:r>
              <a:rPr lang="ru-RU" dirty="0" smtClean="0">
                <a:solidFill>
                  <a:srgbClr val="00B0F0"/>
                </a:solidFill>
                <a:latin typeface="Comic Sans MS" pitchFamily="66" charset="0"/>
              </a:rPr>
              <a:t> - </a:t>
            </a:r>
            <a:r>
              <a:rPr lang="ru-RU" dirty="0" smtClean="0">
                <a:latin typeface="Comic Sans MS" pitchFamily="66" charset="0"/>
              </a:rPr>
              <a:t>поддерживать и подбадривать малыша.</a:t>
            </a:r>
          </a:p>
          <a:p>
            <a:endParaRPr lang="ru-RU" dirty="0">
              <a:latin typeface="Comic Sans MS" pitchFamily="66" charset="0"/>
            </a:endParaRPr>
          </a:p>
        </p:txBody>
      </p:sp>
      <p:pic>
        <p:nvPicPr>
          <p:cNvPr id="1026" name="Picture 2" descr="http://im4-tub-ru.yandex.net/i?id=168296232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143248"/>
            <a:ext cx="4286280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621</Words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    Учим детей кататься на коньках. </vt:lpstr>
      <vt:lpstr>Слайд 2</vt:lpstr>
      <vt:lpstr>С чего начать? 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Учим детей кататься на коньках. </dc:title>
  <dc:creator>Пользователь</dc:creator>
  <cp:lastModifiedBy>Пользователь</cp:lastModifiedBy>
  <cp:revision>2</cp:revision>
  <dcterms:created xsi:type="dcterms:W3CDTF">2014-03-18T09:57:27Z</dcterms:created>
  <dcterms:modified xsi:type="dcterms:W3CDTF">2014-03-18T10:09:18Z</dcterms:modified>
</cp:coreProperties>
</file>