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6" r:id="rId2"/>
    <p:sldId id="264" r:id="rId3"/>
    <p:sldId id="263" r:id="rId4"/>
    <p:sldId id="262" r:id="rId5"/>
    <p:sldId id="261" r:id="rId6"/>
    <p:sldId id="265" r:id="rId7"/>
    <p:sldId id="266" r:id="rId8"/>
    <p:sldId id="267" r:id="rId9"/>
    <p:sldId id="268" r:id="rId10"/>
    <p:sldId id="269" r:id="rId11"/>
    <p:sldId id="281" r:id="rId12"/>
    <p:sldId id="282" r:id="rId13"/>
    <p:sldId id="283" r:id="rId14"/>
    <p:sldId id="286" r:id="rId15"/>
    <p:sldId id="275" r:id="rId16"/>
    <p:sldId id="285" r:id="rId17"/>
    <p:sldId id="284" r:id="rId18"/>
    <p:sldId id="287" r:id="rId19"/>
    <p:sldId id="288" r:id="rId20"/>
    <p:sldId id="278" r:id="rId21"/>
    <p:sldId id="289" r:id="rId22"/>
    <p:sldId id="290" r:id="rId23"/>
    <p:sldId id="293" r:id="rId24"/>
    <p:sldId id="294" r:id="rId25"/>
    <p:sldId id="292" r:id="rId26"/>
    <p:sldId id="295" r:id="rId27"/>
    <p:sldId id="29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1C819-381D-4F6F-AFE9-3BB820A5805D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58968-C4E8-4390-B6D7-102DD4C8D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C39BCDD-6218-43A6-BB0C-2D1B0B51FE7C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C439DD3-7CE9-4806-A37A-0CE4F505C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4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BCDD-6218-43A6-BB0C-2D1B0B51FE7C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9DD3-7CE9-4806-A37A-0CE4F505C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BCDD-6218-43A6-BB0C-2D1B0B51FE7C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9DD3-7CE9-4806-A37A-0CE4F505C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39BCDD-6218-43A6-BB0C-2D1B0B51FE7C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C439DD3-7CE9-4806-A37A-0CE4F505CB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 advTm="4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C39BCDD-6218-43A6-BB0C-2D1B0B51FE7C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C439DD3-7CE9-4806-A37A-0CE4F505C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4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BCDD-6218-43A6-BB0C-2D1B0B51FE7C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9DD3-7CE9-4806-A37A-0CE4F505CB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Tm="4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BCDD-6218-43A6-BB0C-2D1B0B51FE7C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9DD3-7CE9-4806-A37A-0CE4F505CB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Tm="4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39BCDD-6218-43A6-BB0C-2D1B0B51FE7C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439DD3-7CE9-4806-A37A-0CE4F505CB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 advTm="4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BCDD-6218-43A6-BB0C-2D1B0B51FE7C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9DD3-7CE9-4806-A37A-0CE4F505C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39BCDD-6218-43A6-BB0C-2D1B0B51FE7C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C439DD3-7CE9-4806-A37A-0CE4F505CB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4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39BCDD-6218-43A6-BB0C-2D1B0B51FE7C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439DD3-7CE9-4806-A37A-0CE4F505CB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 advTm="4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39BCDD-6218-43A6-BB0C-2D1B0B51FE7C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C439DD3-7CE9-4806-A37A-0CE4F505C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 advTm="4000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215370" cy="4214842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«Детский сад №64»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городского округа город Стерлитамак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ИНТЕРЕСА К ФИЗКУЛЬТУРНЫМ ЗАНЯТИЯМ ЧЕРЕЗ НЕТРАДИЦИОННЫЕ ФОРМЫ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714884"/>
            <a:ext cx="4500594" cy="1500198"/>
          </a:xfrm>
        </p:spPr>
        <p:txBody>
          <a:bodyPr>
            <a:normAutofit/>
          </a:bodyPr>
          <a:lstStyle/>
          <a:p>
            <a:pPr algn="r">
              <a:lnSpc>
                <a:spcPct val="12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Подготовила инструктор по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Зайнагутдинова Альбина Юнировна</a:t>
            </a:r>
          </a:p>
        </p:txBody>
      </p:sp>
    </p:spTree>
  </p:cSld>
  <p:clrMapOvr>
    <a:masterClrMapping/>
  </p:clrMapOvr>
  <p:transition spd="med" advTm="4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Структура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Работа состоит из: </a:t>
            </a:r>
          </a:p>
          <a:p>
            <a:r>
              <a:rPr lang="ru-RU" dirty="0" smtClean="0"/>
              <a:t>введения</a:t>
            </a:r>
          </a:p>
          <a:p>
            <a:r>
              <a:rPr lang="ru-RU" dirty="0" smtClean="0"/>
              <a:t>трех глав </a:t>
            </a:r>
          </a:p>
          <a:p>
            <a:r>
              <a:rPr lang="ru-RU" dirty="0" smtClean="0"/>
              <a:t>выводов </a:t>
            </a:r>
          </a:p>
          <a:p>
            <a:r>
              <a:rPr lang="ru-RU" dirty="0" smtClean="0"/>
              <a:t>заключения</a:t>
            </a:r>
          </a:p>
          <a:p>
            <a:r>
              <a:rPr lang="ru-RU" dirty="0" smtClean="0"/>
              <a:t>списка используемых источников  </a:t>
            </a:r>
          </a:p>
          <a:p>
            <a:r>
              <a:rPr lang="ru-RU" dirty="0" smtClean="0"/>
              <a:t>приложения</a:t>
            </a:r>
            <a:endParaRPr lang="ru-RU" dirty="0"/>
          </a:p>
        </p:txBody>
      </p:sp>
    </p:spTree>
  </p:cSld>
  <p:clrMapOvr>
    <a:masterClrMapping/>
  </p:clrMapOvr>
  <p:transition spd="med" advTm="4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Задачи констатирующего эксперимента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1) выявить интерес к физкультурным занятиям в частности к нетрадиционным формам;</a:t>
            </a:r>
          </a:p>
          <a:p>
            <a:r>
              <a:rPr lang="ru-RU" dirty="0" smtClean="0"/>
              <a:t>2) выяснить количество, виды нетрадиционных физкультурных занятий, которые проводил руководитель физического воспитания ДОУ;</a:t>
            </a:r>
          </a:p>
          <a:p>
            <a:r>
              <a:rPr lang="ru-RU" dirty="0" smtClean="0"/>
              <a:t>3) проанализировать планы воспитательной работы с целью определения наличия нетрадиционных форм физкультурных занятий.</a:t>
            </a:r>
            <a:endParaRPr lang="ru-RU" dirty="0"/>
          </a:p>
        </p:txBody>
      </p:sp>
    </p:spTree>
  </p:cSld>
  <p:clrMapOvr>
    <a:masterClrMapping/>
  </p:clrMapOvr>
  <p:transition spd="med" advTm="4000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констатации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1) изучение результативности состояния здоровья по документам руководителя физического воспитания;</a:t>
            </a:r>
          </a:p>
          <a:p>
            <a:r>
              <a:rPr lang="ru-RU" dirty="0" smtClean="0"/>
              <a:t>2) педагогический эксперимент, который предполагал комплексное использование методов: наблюдение, беседы, эксперимента и анализа планов воспитательной работы. </a:t>
            </a:r>
            <a:endParaRPr lang="ru-RU" dirty="0"/>
          </a:p>
        </p:txBody>
      </p:sp>
    </p:spTree>
  </p:cSld>
  <p:clrMapOvr>
    <a:masterClrMapping/>
  </p:clrMapOvr>
  <p:transition spd="med" advTm="4000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439850"/>
          </a:xfrm>
        </p:spPr>
        <p:txBody>
          <a:bodyPr>
            <a:noAutofit/>
          </a:bodyPr>
          <a:lstStyle/>
          <a:p>
            <a:r>
              <a:rPr lang="ru-RU" sz="2600" dirty="0" smtClean="0"/>
              <a:t>Применение нетрадиционных форм физкультурных занятий обеспечит повышение интереса к физкультуре если: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создать систему интересных физкультурных занятий;</a:t>
            </a:r>
          </a:p>
          <a:p>
            <a:pPr lvl="0"/>
            <a:r>
              <a:rPr lang="ru-RU" dirty="0" smtClean="0"/>
              <a:t>продумать специально организованную методику физкультурных занятий, включающую отбор форм проведения, содержания, методов и приемов;</a:t>
            </a:r>
          </a:p>
          <a:p>
            <a:r>
              <a:rPr lang="ru-RU" dirty="0" smtClean="0"/>
              <a:t>положить в основу нетрадиционных форм физкультурных занятий следующие критерии: интерес дошкольников к физкультуре, уровень физической подготовленности и состояние здоровья детей, сложность содержания физкультурных занятий.</a:t>
            </a:r>
            <a:endParaRPr lang="ru-RU" dirty="0"/>
          </a:p>
        </p:txBody>
      </p:sp>
    </p:spTree>
  </p:cSld>
  <p:clrMapOvr>
    <a:masterClrMapping/>
  </p:clrMapOvr>
  <p:transition spd="med" advTm="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1214422"/>
            <a:ext cx="3257544" cy="1060472"/>
          </a:xfrm>
        </p:spPr>
        <p:txBody>
          <a:bodyPr>
            <a:normAutofit/>
          </a:bodyPr>
          <a:lstStyle/>
          <a:p>
            <a:r>
              <a:rPr lang="ru-RU" dirty="0" smtClean="0"/>
              <a:t>Закаливание</a:t>
            </a:r>
            <a:endParaRPr lang="ru-RU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785794"/>
            <a:ext cx="5340096" cy="3456432"/>
          </a:xfrm>
        </p:spPr>
      </p:pic>
      <p:pic>
        <p:nvPicPr>
          <p:cNvPr id="5" name="Рисунок 4" descr="1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58768" y="3214686"/>
            <a:ext cx="5285232" cy="3456432"/>
          </a:xfrm>
          <a:prstGeom prst="rect">
            <a:avLst/>
          </a:prstGeom>
        </p:spPr>
      </p:pic>
    </p:spTree>
  </p:cSld>
  <p:clrMapOvr>
    <a:masterClrMapping/>
  </p:clrMapOvr>
  <p:transition spd="med" advTm="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4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142984"/>
            <a:ext cx="4143404" cy="92869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ЗАНЯТИЯ - ПОХОДЫ</a:t>
            </a:r>
            <a:r>
              <a:rPr lang="ru-RU" sz="44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44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</a:br>
            <a:endParaRPr lang="ru-RU" dirty="0"/>
          </a:p>
        </p:txBody>
      </p:sp>
      <p:pic>
        <p:nvPicPr>
          <p:cNvPr id="6" name="Рисунок 5" descr="IMG_196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571480"/>
            <a:ext cx="3643313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P103025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357686" y="3357562"/>
            <a:ext cx="4143404" cy="2949317"/>
          </a:xfrm>
          <a:prstGeom prst="rect">
            <a:avLst/>
          </a:prstGeom>
        </p:spPr>
      </p:pic>
    </p:spTree>
  </p:cSld>
  <p:clrMapOvr>
    <a:masterClrMapping/>
  </p:clrMapOvr>
  <p:transition spd="med" advTm="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3786182" cy="1060472"/>
          </a:xfrm>
        </p:spPr>
        <p:txBody>
          <a:bodyPr/>
          <a:lstStyle/>
          <a:p>
            <a:r>
              <a:rPr lang="ru-RU" dirty="0" smtClean="0"/>
              <a:t>Хатка – йога </a:t>
            </a:r>
            <a:endParaRPr lang="ru-RU" dirty="0"/>
          </a:p>
        </p:txBody>
      </p:sp>
      <p:pic>
        <p:nvPicPr>
          <p:cNvPr id="4" name="Содержимое 3" descr="17.11.2010 (6)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3786182" y="285728"/>
            <a:ext cx="4996405" cy="3747304"/>
          </a:xfrm>
        </p:spPr>
      </p:pic>
      <p:pic>
        <p:nvPicPr>
          <p:cNvPr id="5" name="Рисунок 4" descr="17.11.2010 (5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375420"/>
            <a:ext cx="4643438" cy="3482579"/>
          </a:xfrm>
          <a:prstGeom prst="rect">
            <a:avLst/>
          </a:prstGeom>
        </p:spPr>
      </p:pic>
    </p:spTree>
  </p:cSld>
  <p:clrMapOvr>
    <a:masterClrMapping/>
  </p:clrMapOvr>
  <p:transition spd="med" advTm="4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Гимнастика после сна</a:t>
            </a:r>
            <a:endParaRPr lang="ru-RU" dirty="0"/>
          </a:p>
        </p:txBody>
      </p:sp>
      <p:pic>
        <p:nvPicPr>
          <p:cNvPr id="4" name="Содержимое 3" descr="17.11.2010 (1)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1357298"/>
            <a:ext cx="4643470" cy="3482603"/>
          </a:xfrm>
        </p:spPr>
      </p:pic>
      <p:pic>
        <p:nvPicPr>
          <p:cNvPr id="5" name="Рисунок 4" descr="17.11.2010 (4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2871" y="3143248"/>
            <a:ext cx="4953002" cy="3714752"/>
          </a:xfrm>
          <a:prstGeom prst="rect">
            <a:avLst/>
          </a:prstGeom>
        </p:spPr>
      </p:pic>
    </p:spTree>
  </p:cSld>
  <p:clrMapOvr>
    <a:masterClrMapping/>
  </p:clrMapOvr>
  <p:transition spd="med" advTm="4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3400420" cy="1060472"/>
          </a:xfrm>
        </p:spPr>
        <p:txBody>
          <a:bodyPr/>
          <a:lstStyle/>
          <a:p>
            <a:r>
              <a:rPr lang="ru-RU" dirty="0" err="1" smtClean="0"/>
              <a:t>Фитбол</a:t>
            </a:r>
            <a:endParaRPr lang="ru-RU" dirty="0"/>
          </a:p>
        </p:txBody>
      </p:sp>
      <p:pic>
        <p:nvPicPr>
          <p:cNvPr id="4" name="Содержимое 3" descr="17.11.2010 (9)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1500174"/>
            <a:ext cx="3531394" cy="4708525"/>
          </a:xfrm>
        </p:spPr>
      </p:pic>
      <p:pic>
        <p:nvPicPr>
          <p:cNvPr id="5" name="Рисунок 4" descr="17.11.2010 (15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71934" y="3286124"/>
            <a:ext cx="4762501" cy="3571876"/>
          </a:xfrm>
          <a:prstGeom prst="rect">
            <a:avLst/>
          </a:prstGeom>
        </p:spPr>
      </p:pic>
      <p:pic>
        <p:nvPicPr>
          <p:cNvPr id="6" name="Рисунок 5" descr="P102038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14876" y="285728"/>
            <a:ext cx="3643306" cy="2732480"/>
          </a:xfrm>
          <a:prstGeom prst="rect">
            <a:avLst/>
          </a:prstGeom>
        </p:spPr>
      </p:pic>
    </p:spTree>
  </p:cSld>
  <p:clrMapOvr>
    <a:masterClrMapping/>
  </p:clrMapOvr>
  <p:transition spd="med" advTm="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Физкультура на воздухе</a:t>
            </a:r>
            <a:endParaRPr lang="ru-RU" dirty="0"/>
          </a:p>
        </p:txBody>
      </p:sp>
      <p:pic>
        <p:nvPicPr>
          <p:cNvPr id="5" name="Рисунок 4" descr="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1428736"/>
            <a:ext cx="4621355" cy="3126686"/>
          </a:xfrm>
          <a:prstGeom prst="rect">
            <a:avLst/>
          </a:prstGeom>
        </p:spPr>
      </p:pic>
      <p:pic>
        <p:nvPicPr>
          <p:cNvPr id="4" name="Содержимое 3" descr="11.jpg"/>
          <p:cNvPicPr preferRelativeResize="0">
            <a:picLocks noGrp="1" noChangeAspect="1"/>
          </p:cNvPicPr>
          <p:nvPr>
            <p:ph sz="quarter" idx="1"/>
          </p:nvPr>
        </p:nvPicPr>
        <p:blipFill>
          <a:blip r:embed="rId3" cstate="screen"/>
          <a:stretch>
            <a:fillRect/>
          </a:stretch>
        </p:blipFill>
        <p:spPr>
          <a:xfrm>
            <a:off x="3929058" y="3500438"/>
            <a:ext cx="4713316" cy="318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4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dirty="0" smtClean="0"/>
              <a:t>Цель</a:t>
            </a:r>
            <a:r>
              <a:rPr lang="ru-RU" dirty="0" smtClean="0"/>
              <a:t> </a:t>
            </a:r>
            <a:r>
              <a:rPr lang="ru-RU" sz="3600" dirty="0" smtClean="0"/>
              <a:t>исследования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выявить возможности нетрадиционных форм проведения физкультурных занятий для воспитания интереса к физической культуре.</a:t>
            </a:r>
          </a:p>
          <a:p>
            <a:endParaRPr lang="ru-RU" dirty="0"/>
          </a:p>
        </p:txBody>
      </p:sp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23776" y="3286124"/>
            <a:ext cx="4984534" cy="3252976"/>
          </a:xfrm>
          <a:prstGeom prst="rect">
            <a:avLst/>
          </a:prstGeom>
        </p:spPr>
      </p:pic>
    </p:spTree>
  </p:cSld>
  <p:clrMapOvr>
    <a:masterClrMapping/>
  </p:clrMapOvr>
  <p:transition spd="med" advTm="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14290"/>
            <a:ext cx="3714776" cy="989034"/>
          </a:xfrm>
        </p:spPr>
        <p:txBody>
          <a:bodyPr/>
          <a:lstStyle/>
          <a:p>
            <a:r>
              <a:rPr lang="ru-RU" dirty="0" smtClean="0"/>
              <a:t>Сабантуй</a:t>
            </a:r>
            <a:endParaRPr lang="ru-RU" dirty="0"/>
          </a:p>
        </p:txBody>
      </p:sp>
      <p:pic>
        <p:nvPicPr>
          <p:cNvPr id="4" name="Содержимое 3" descr="Рисунок3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rcRect r="15844"/>
          <a:stretch>
            <a:fillRect/>
          </a:stretch>
        </p:blipFill>
        <p:spPr>
          <a:xfrm>
            <a:off x="357158" y="1214422"/>
            <a:ext cx="4204700" cy="3747304"/>
          </a:xfrm>
        </p:spPr>
      </p:pic>
      <p:pic>
        <p:nvPicPr>
          <p:cNvPr id="5" name="Рисунок 4" descr="Рисунок4.jpg"/>
          <p:cNvPicPr>
            <a:picLocks noChangeAspect="1"/>
          </p:cNvPicPr>
          <p:nvPr/>
        </p:nvPicPr>
        <p:blipFill>
          <a:blip r:embed="rId3" cstate="screen"/>
          <a:srcRect t="3499" r="21249" b="2099"/>
          <a:stretch>
            <a:fillRect/>
          </a:stretch>
        </p:blipFill>
        <p:spPr>
          <a:xfrm>
            <a:off x="4714876" y="1571612"/>
            <a:ext cx="3201314" cy="4859560"/>
          </a:xfrm>
          <a:prstGeom prst="rect">
            <a:avLst/>
          </a:prstGeom>
        </p:spPr>
      </p:pic>
    </p:spTree>
  </p:cSld>
  <p:clrMapOvr>
    <a:masterClrMapping/>
  </p:clrMapOvr>
  <p:transition spd="med" advTm="4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Гимнастика</a:t>
            </a:r>
            <a:endParaRPr lang="ru-RU" dirty="0"/>
          </a:p>
        </p:txBody>
      </p:sp>
      <p:pic>
        <p:nvPicPr>
          <p:cNvPr id="4" name="Содержимое 3" descr="17.11.2010 (8)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052945" y="1682432"/>
            <a:ext cx="6276109" cy="4709160"/>
          </a:xfrm>
        </p:spPr>
      </p:pic>
    </p:spTree>
  </p:cSld>
  <p:clrMapOvr>
    <a:masterClrMapping/>
  </p:clrMapOvr>
  <p:transition spd="med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Гимнастика после сна</a:t>
            </a:r>
            <a:endParaRPr lang="ru-RU" dirty="0"/>
          </a:p>
        </p:txBody>
      </p:sp>
      <p:pic>
        <p:nvPicPr>
          <p:cNvPr id="5" name="Содержимое 4" descr="17.11.2010 (25)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052945" y="1682432"/>
            <a:ext cx="6276109" cy="4709160"/>
          </a:xfrm>
        </p:spPr>
      </p:pic>
    </p:spTree>
  </p:cSld>
  <p:clrMapOvr>
    <a:masterClrMapping/>
  </p:clrMapOvr>
  <p:transition spd="med" advTm="4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11.2010 (7)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857224" y="571480"/>
            <a:ext cx="7554409" cy="5665807"/>
          </a:xfrm>
        </p:spPr>
      </p:pic>
    </p:spTree>
  </p:cSld>
  <p:clrMapOvr>
    <a:masterClrMapping/>
  </p:clrMapOvr>
  <p:transition spd="med" advTm="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11.2010 (13)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714348" y="571480"/>
            <a:ext cx="7554409" cy="5665807"/>
          </a:xfrm>
        </p:spPr>
      </p:pic>
    </p:spTree>
  </p:cSld>
  <p:clrMapOvr>
    <a:masterClrMapping/>
  </p:clrMapOvr>
  <p:transition spd="med" advTm="4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Солнечные ванны</a:t>
            </a:r>
            <a:endParaRPr lang="ru-RU" dirty="0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507236" y="2253932"/>
            <a:ext cx="5367528" cy="3566160"/>
          </a:xfrm>
        </p:spPr>
      </p:pic>
    </p:spTree>
  </p:cSld>
  <p:clrMapOvr>
    <a:masterClrMapping/>
  </p:clrMapOvr>
  <p:transition spd="med" advTm="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Подвижные игры</a:t>
            </a:r>
            <a:endParaRPr lang="ru-RU" dirty="0"/>
          </a:p>
        </p:txBody>
      </p:sp>
      <p:pic>
        <p:nvPicPr>
          <p:cNvPr id="4" name="Содержимое 3" descr="P1030265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052945" y="1682432"/>
            <a:ext cx="6276109" cy="4709160"/>
          </a:xfrm>
        </p:spPr>
      </p:pic>
    </p:spTree>
  </p:cSld>
  <p:clrMapOvr>
    <a:masterClrMapping/>
  </p:clrMapOvr>
  <p:transition spd="med" advTm="4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02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rcRect r="2325"/>
          <a:stretch>
            <a:fillRect/>
          </a:stretch>
        </p:blipFill>
        <p:spPr>
          <a:xfrm>
            <a:off x="1428728" y="1428736"/>
            <a:ext cx="6352013" cy="4879970"/>
          </a:xfrm>
        </p:spPr>
      </p:pic>
      <p:sp>
        <p:nvSpPr>
          <p:cNvPr id="3" name="TextBox 2"/>
          <p:cNvSpPr txBox="1"/>
          <p:nvPr/>
        </p:nvSpPr>
        <p:spPr>
          <a:xfrm>
            <a:off x="1000100" y="428604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Спасибо за внимание!</a:t>
            </a:r>
            <a:endParaRPr lang="ru-RU" sz="5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Tm="4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dirty="0" smtClean="0"/>
              <a:t>Объект</a:t>
            </a:r>
            <a:r>
              <a:rPr lang="ru-RU" dirty="0" smtClean="0"/>
              <a:t> </a:t>
            </a:r>
            <a:r>
              <a:rPr lang="ru-RU" sz="3600" dirty="0" smtClean="0"/>
              <a:t>исследования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процесс воспитания интереса детей дошкольного возраста к физкультурным занятиям. </a:t>
            </a:r>
            <a:endParaRPr lang="ru-RU" dirty="0"/>
          </a:p>
        </p:txBody>
      </p:sp>
      <p:pic>
        <p:nvPicPr>
          <p:cNvPr id="4" name="Рисунок 3" descr="17.11.2010 (5).JPG"/>
          <p:cNvPicPr>
            <a:picLocks noChangeAspect="1"/>
          </p:cNvPicPr>
          <p:nvPr/>
        </p:nvPicPr>
        <p:blipFill>
          <a:blip r:embed="rId2" cstate="screen"/>
          <a:srcRect l="1938" t="2583" r="3231" b="11191"/>
          <a:stretch>
            <a:fillRect/>
          </a:stretch>
        </p:blipFill>
        <p:spPr>
          <a:xfrm>
            <a:off x="3597394" y="3204347"/>
            <a:ext cx="4742034" cy="3233862"/>
          </a:xfrm>
          <a:prstGeom prst="rect">
            <a:avLst/>
          </a:prstGeom>
        </p:spPr>
      </p:pic>
    </p:spTree>
  </p:cSld>
  <p:clrMapOvr>
    <a:masterClrMapping/>
  </p:clrMapOvr>
  <p:transition spd="med"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/>
              <a:t>Предмет исследования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особенности воспитания интереса детей дошкольного возраста к физкультурным занятиям.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4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/>
              <a:t>Задачи исследования: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Изучить научно-методическую литературу по теме исследования.</a:t>
            </a:r>
          </a:p>
          <a:p>
            <a:pPr lvl="0"/>
            <a:r>
              <a:rPr lang="ru-RU" dirty="0" smtClean="0"/>
              <a:t>Выявление интересов, склонностей детей к физкультурным занятиям и реализация их через систему спортивно – оздоровительной работы.</a:t>
            </a:r>
          </a:p>
          <a:p>
            <a:pPr lvl="0"/>
            <a:r>
              <a:rPr lang="ru-RU" dirty="0" smtClean="0"/>
              <a:t>Экспериментально доказать эффективность влияния нетрадиционных форм на воспитание интереса к физкультурным занятиям.</a:t>
            </a:r>
            <a:endParaRPr lang="ru-RU" dirty="0"/>
          </a:p>
        </p:txBody>
      </p:sp>
    </p:spTree>
  </p:cSld>
  <p:clrMapOvr>
    <a:masterClrMapping/>
  </p:clrMapOvr>
  <p:transition spd="med" advTm="4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/>
              <a:t>Гипотеза исследования: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применение нетрадиционных форм физкультурных занятий обеспечит повышение интереса к физической культуре в дошкольных образовательных учреждениях.</a:t>
            </a:r>
          </a:p>
          <a:p>
            <a:endParaRPr lang="ru-RU" dirty="0"/>
          </a:p>
        </p:txBody>
      </p:sp>
      <p:pic>
        <p:nvPicPr>
          <p:cNvPr id="4" name="Рисунок 3" descr="17.11.2010 (1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57422" y="3536157"/>
            <a:ext cx="4429124" cy="3321843"/>
          </a:xfrm>
          <a:prstGeom prst="rect">
            <a:avLst/>
          </a:prstGeom>
        </p:spPr>
      </p:pic>
    </p:spTree>
  </p:cSld>
  <p:clrMapOvr>
    <a:masterClrMapping/>
  </p:clrMapOvr>
  <p:transition spd="med" advTm="4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/>
              <a:t>Методы исследования: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Обзорно – аналитический метод </a:t>
            </a:r>
            <a:r>
              <a:rPr lang="ru-RU" sz="2000" dirty="0" smtClean="0"/>
              <a:t>(представлен  теоретическим анализом педагогической и психологической литературы)</a:t>
            </a:r>
          </a:p>
          <a:p>
            <a:r>
              <a:rPr lang="ru-RU" dirty="0" smtClean="0"/>
              <a:t>Анкетирование</a:t>
            </a:r>
          </a:p>
          <a:p>
            <a:r>
              <a:rPr lang="ru-RU" dirty="0" smtClean="0"/>
              <a:t>Экспериментальный метод </a:t>
            </a:r>
            <a:r>
              <a:rPr lang="ru-RU" sz="2000" dirty="0" smtClean="0"/>
              <a:t>(констатирующий, формирующий и контрольный эксперименты)</a:t>
            </a:r>
            <a:endParaRPr lang="ru-RU" sz="2000" dirty="0"/>
          </a:p>
        </p:txBody>
      </p:sp>
    </p:spTree>
  </p:cSld>
  <p:clrMapOvr>
    <a:masterClrMapping/>
  </p:clrMapOvr>
  <p:transition spd="med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/>
              <a:t>Практическая значимость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Полученные результаты исследования могут быть использованы в практике работы для повышения эффективности воспитательного процесса, для анализа его качества и служить основой для поиска новых решений по воспитанию нравственных ценностей у дошкольников. Материалы исследования могут быть использованы в системе повышения квалификации инструкторов по физическому воспитанию, а также  студентами в период прохождения педагогической практики.</a:t>
            </a:r>
            <a:endParaRPr lang="ru-RU" dirty="0"/>
          </a:p>
        </p:txBody>
      </p:sp>
    </p:spTree>
  </p:cSld>
  <p:clrMapOvr>
    <a:masterClrMapping/>
  </p:clrMapOvr>
  <p:transition spd="med" advTm="4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/>
              <a:t>База исследования: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исследование проводилось на базе</a:t>
            </a:r>
            <a:r>
              <a:rPr lang="ru-RU" b="1" dirty="0" smtClean="0"/>
              <a:t> </a:t>
            </a:r>
            <a:r>
              <a:rPr lang="ru-RU" dirty="0" smtClean="0"/>
              <a:t>дошкольного образовательного учреждения </a:t>
            </a:r>
            <a:r>
              <a:rPr lang="ru-RU" dirty="0" smtClean="0"/>
              <a:t>   </a:t>
            </a:r>
            <a:r>
              <a:rPr lang="ru-RU" dirty="0" smtClean="0"/>
              <a:t>№ 64 города Стерлитамака</a:t>
            </a:r>
            <a:r>
              <a:rPr lang="ru-RU" dirty="0" smtClean="0"/>
              <a:t>. В исследовании участвовало 39 </a:t>
            </a:r>
            <a:r>
              <a:rPr lang="ru-RU" dirty="0" smtClean="0"/>
              <a:t>детей.</a:t>
            </a:r>
            <a:endParaRPr lang="ru-RU" dirty="0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3571876"/>
            <a:ext cx="4000496" cy="3000372"/>
          </a:xfrm>
          <a:prstGeom prst="rect">
            <a:avLst/>
          </a:prstGeom>
        </p:spPr>
      </p:pic>
      <p:pic>
        <p:nvPicPr>
          <p:cNvPr id="3074" name="Picture 2" descr="H:\Альбина\фотки\Работа\фото на юбилей\Новая папка\Изображение 057.jpg"/>
          <p:cNvPicPr>
            <a:picLocks noChangeAspect="1" noChangeArrowheads="1"/>
          </p:cNvPicPr>
          <p:nvPr/>
        </p:nvPicPr>
        <p:blipFill>
          <a:blip r:embed="rId3" cstate="screen"/>
          <a:srcRect l="5327" t="10147" r="1522" b="3044"/>
          <a:stretch>
            <a:fillRect/>
          </a:stretch>
        </p:blipFill>
        <p:spPr bwMode="auto">
          <a:xfrm>
            <a:off x="4071934" y="3357562"/>
            <a:ext cx="4405211" cy="307943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402</TotalTime>
  <Words>403</Words>
  <Application>Microsoft Office PowerPoint</Application>
  <PresentationFormat>Экран (4:3)</PresentationFormat>
  <Paragraphs>53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     Муниципальное бюджетное образовательное учреждение «Детский сад №64»  городского округа город Стерлитамак       ВОСПИТАНИЕ ИНТЕРЕСА К ФИЗКУЛЬТУРНЫМ ЗАНЯТИЯМ ЧЕРЕЗ НЕТРАДИЦИОННЫЕ ФОРМЫ  </vt:lpstr>
      <vt:lpstr>Цель исследования:</vt:lpstr>
      <vt:lpstr>Объект исследования</vt:lpstr>
      <vt:lpstr>Предмет исследования</vt:lpstr>
      <vt:lpstr>Задачи исследования:</vt:lpstr>
      <vt:lpstr>Гипотеза исследования:</vt:lpstr>
      <vt:lpstr>Методы исследования:</vt:lpstr>
      <vt:lpstr>Практическая значимость</vt:lpstr>
      <vt:lpstr>База исследования:</vt:lpstr>
      <vt:lpstr>Структура работы:</vt:lpstr>
      <vt:lpstr>Задачи констатирующего эксперимента</vt:lpstr>
      <vt:lpstr>Методы констатации</vt:lpstr>
      <vt:lpstr>Применение нетрадиционных форм физкультурных занятий обеспечит повышение интереса к физкультуре если:</vt:lpstr>
      <vt:lpstr>Закаливание</vt:lpstr>
      <vt:lpstr>ЗАНЯТИЯ - ПОХОДЫ </vt:lpstr>
      <vt:lpstr>Хатка – йога </vt:lpstr>
      <vt:lpstr>Гимнастика после сна</vt:lpstr>
      <vt:lpstr>Фитбол</vt:lpstr>
      <vt:lpstr>Физкультура на воздухе</vt:lpstr>
      <vt:lpstr>Сабантуй</vt:lpstr>
      <vt:lpstr>Гимнастика</vt:lpstr>
      <vt:lpstr>Гимнастика после сна</vt:lpstr>
      <vt:lpstr>Слайд 23</vt:lpstr>
      <vt:lpstr>Слайд 24</vt:lpstr>
      <vt:lpstr>Солнечные ванны</vt:lpstr>
      <vt:lpstr>Подвижные игры</vt:lpstr>
      <vt:lpstr>Слайд 27</vt:lpstr>
    </vt:vector>
  </TitlesOfParts>
  <Company>Compro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54</cp:revision>
  <dcterms:created xsi:type="dcterms:W3CDTF">2010-12-08T19:01:56Z</dcterms:created>
  <dcterms:modified xsi:type="dcterms:W3CDTF">2011-11-04T16:31:03Z</dcterms:modified>
</cp:coreProperties>
</file>